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sldIdLst>
    <p:sldId id="256" r:id="rId3"/>
    <p:sldId id="283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60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4660"/>
  </p:normalViewPr>
  <p:slideViewPr>
    <p:cSldViewPr snapToGrid="0">
      <p:cViewPr varScale="1">
        <p:scale>
          <a:sx n="53" d="100"/>
          <a:sy n="53" d="100"/>
        </p:scale>
        <p:origin x="43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E41CF-C5C9-4A00-BA26-5947E204A16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D9BDA-8E8B-4B61-8B47-35760ABB8905}">
      <dgm:prSet phldrT="[Text]"/>
      <dgm:spPr/>
      <dgm:t>
        <a:bodyPr/>
        <a:lstStyle/>
        <a:p>
          <a:r>
            <a:rPr lang="en-US" dirty="0" smtClean="0"/>
            <a:t>Arduino IDE</a:t>
          </a:r>
          <a:endParaRPr lang="en-US" dirty="0"/>
        </a:p>
      </dgm:t>
    </dgm:pt>
    <dgm:pt modelId="{F8F3355F-3D71-4F0B-A80A-07203B34E8B7}" type="parTrans" cxnId="{AD94ECE8-1575-4947-892D-1EB5B82BE784}">
      <dgm:prSet/>
      <dgm:spPr/>
      <dgm:t>
        <a:bodyPr/>
        <a:lstStyle/>
        <a:p>
          <a:endParaRPr lang="en-US"/>
        </a:p>
      </dgm:t>
    </dgm:pt>
    <dgm:pt modelId="{CDBB178A-C5B0-4637-9325-00158F947600}" type="sibTrans" cxnId="{AD94ECE8-1575-4947-892D-1EB5B82BE784}">
      <dgm:prSet/>
      <dgm:spPr/>
      <dgm:t>
        <a:bodyPr/>
        <a:lstStyle/>
        <a:p>
          <a:endParaRPr lang="en-US"/>
        </a:p>
      </dgm:t>
    </dgm:pt>
    <dgm:pt modelId="{EBC61EDA-0BD4-481F-A0F4-D5EBDF3DD41D}">
      <dgm:prSet phldrT="[Text]"/>
      <dgm:spPr/>
      <dgm:t>
        <a:bodyPr/>
        <a:lstStyle/>
        <a:p>
          <a:r>
            <a:rPr lang="en-US" dirty="0" smtClean="0"/>
            <a:t>Android Studio</a:t>
          </a:r>
          <a:endParaRPr lang="en-US" dirty="0"/>
        </a:p>
      </dgm:t>
    </dgm:pt>
    <dgm:pt modelId="{67CDC997-9F38-49DA-93B9-4D84B77027C4}" type="parTrans" cxnId="{FB2333DE-7E11-43C8-B7AB-8A25C81B7E7A}">
      <dgm:prSet/>
      <dgm:spPr/>
      <dgm:t>
        <a:bodyPr/>
        <a:lstStyle/>
        <a:p>
          <a:endParaRPr lang="en-US"/>
        </a:p>
      </dgm:t>
    </dgm:pt>
    <dgm:pt modelId="{C5578DA6-7A16-4EC0-995F-3325F05992D2}" type="sibTrans" cxnId="{FB2333DE-7E11-43C8-B7AB-8A25C81B7E7A}">
      <dgm:prSet/>
      <dgm:spPr/>
      <dgm:t>
        <a:bodyPr/>
        <a:lstStyle/>
        <a:p>
          <a:endParaRPr lang="en-US"/>
        </a:p>
      </dgm:t>
    </dgm:pt>
    <dgm:pt modelId="{A8D03C7C-A9C3-4334-9B29-CF91B54EDC62}" type="pres">
      <dgm:prSet presAssocID="{F4AE41CF-C5C9-4A00-BA26-5947E204A16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AEF45853-3FBC-4563-92AD-44D2AFBFC092}" type="pres">
      <dgm:prSet presAssocID="{F4AE41CF-C5C9-4A00-BA26-5947E204A169}" presName="Name1" presStyleCnt="0"/>
      <dgm:spPr/>
    </dgm:pt>
    <dgm:pt modelId="{3ECF57C9-1858-46D5-B18C-6454EA5E5D3A}" type="pres">
      <dgm:prSet presAssocID="{F4AE41CF-C5C9-4A00-BA26-5947E204A169}" presName="cycle" presStyleCnt="0"/>
      <dgm:spPr/>
    </dgm:pt>
    <dgm:pt modelId="{3129CB8A-D050-4D8B-87C6-5A254C9E116E}" type="pres">
      <dgm:prSet presAssocID="{F4AE41CF-C5C9-4A00-BA26-5947E204A169}" presName="srcNode" presStyleLbl="node1" presStyleIdx="0" presStyleCnt="2"/>
      <dgm:spPr/>
    </dgm:pt>
    <dgm:pt modelId="{57E68EE9-F183-4A35-A6BD-47CB7012AA3A}" type="pres">
      <dgm:prSet presAssocID="{F4AE41CF-C5C9-4A00-BA26-5947E204A169}" presName="conn" presStyleLbl="parChTrans1D2" presStyleIdx="0" presStyleCnt="1"/>
      <dgm:spPr/>
      <dgm:t>
        <a:bodyPr/>
        <a:lstStyle/>
        <a:p>
          <a:endParaRPr lang="en-US"/>
        </a:p>
      </dgm:t>
    </dgm:pt>
    <dgm:pt modelId="{1037F64B-20D8-468D-BCC3-AF36937FA909}" type="pres">
      <dgm:prSet presAssocID="{F4AE41CF-C5C9-4A00-BA26-5947E204A169}" presName="extraNode" presStyleLbl="node1" presStyleIdx="0" presStyleCnt="2"/>
      <dgm:spPr/>
    </dgm:pt>
    <dgm:pt modelId="{865C94B6-E252-43DB-B932-8D492F6C392A}" type="pres">
      <dgm:prSet presAssocID="{F4AE41CF-C5C9-4A00-BA26-5947E204A169}" presName="dstNode" presStyleLbl="node1" presStyleIdx="0" presStyleCnt="2"/>
      <dgm:spPr/>
    </dgm:pt>
    <dgm:pt modelId="{3FD57711-372A-4EE2-B797-8C4F1D38617F}" type="pres">
      <dgm:prSet presAssocID="{78DD9BDA-8E8B-4B61-8B47-35760ABB8905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5C90D-9109-4F13-A27D-2EE44847312B}" type="pres">
      <dgm:prSet presAssocID="{78DD9BDA-8E8B-4B61-8B47-35760ABB8905}" presName="accent_1" presStyleCnt="0"/>
      <dgm:spPr/>
    </dgm:pt>
    <dgm:pt modelId="{5BF94FCF-B5D8-42E9-AE23-4133EC1A581D}" type="pres">
      <dgm:prSet presAssocID="{78DD9BDA-8E8B-4B61-8B47-35760ABB8905}" presName="accentRepeatNode" presStyleLbl="solidFgAcc1" presStyleIdx="0" presStyleCnt="2"/>
      <dgm:spPr/>
      <dgm:t>
        <a:bodyPr/>
        <a:lstStyle/>
        <a:p>
          <a:endParaRPr lang="en-US"/>
        </a:p>
      </dgm:t>
    </dgm:pt>
    <dgm:pt modelId="{F1300273-A2E0-4D46-84A9-D74404658487}" type="pres">
      <dgm:prSet presAssocID="{EBC61EDA-0BD4-481F-A0F4-D5EBDF3DD41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1FE89E-4A80-410A-AA07-36AC972C8E83}" type="pres">
      <dgm:prSet presAssocID="{EBC61EDA-0BD4-481F-A0F4-D5EBDF3DD41D}" presName="accent_2" presStyleCnt="0"/>
      <dgm:spPr/>
    </dgm:pt>
    <dgm:pt modelId="{BD6F4B4C-42CE-4E6F-A414-957693758351}" type="pres">
      <dgm:prSet presAssocID="{EBC61EDA-0BD4-481F-A0F4-D5EBDF3DD41D}" presName="accentRepeatNode" presStyleLbl="solidFgAcc1" presStyleIdx="1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38DB4E22-B0DC-4A33-B3F6-307079A41843}" type="presOf" srcId="{CDBB178A-C5B0-4637-9325-00158F947600}" destId="{57E68EE9-F183-4A35-A6BD-47CB7012AA3A}" srcOrd="0" destOrd="0" presId="urn:microsoft.com/office/officeart/2008/layout/VerticalCurvedList"/>
    <dgm:cxn modelId="{FB2333DE-7E11-43C8-B7AB-8A25C81B7E7A}" srcId="{F4AE41CF-C5C9-4A00-BA26-5947E204A169}" destId="{EBC61EDA-0BD4-481F-A0F4-D5EBDF3DD41D}" srcOrd="1" destOrd="0" parTransId="{67CDC997-9F38-49DA-93B9-4D84B77027C4}" sibTransId="{C5578DA6-7A16-4EC0-995F-3325F05992D2}"/>
    <dgm:cxn modelId="{AD94ECE8-1575-4947-892D-1EB5B82BE784}" srcId="{F4AE41CF-C5C9-4A00-BA26-5947E204A169}" destId="{78DD9BDA-8E8B-4B61-8B47-35760ABB8905}" srcOrd="0" destOrd="0" parTransId="{F8F3355F-3D71-4F0B-A80A-07203B34E8B7}" sibTransId="{CDBB178A-C5B0-4637-9325-00158F947600}"/>
    <dgm:cxn modelId="{52D179FB-DB74-48D9-8AF8-F5653D0028E8}" type="presOf" srcId="{EBC61EDA-0BD4-481F-A0F4-D5EBDF3DD41D}" destId="{F1300273-A2E0-4D46-84A9-D74404658487}" srcOrd="0" destOrd="0" presId="urn:microsoft.com/office/officeart/2008/layout/VerticalCurvedList"/>
    <dgm:cxn modelId="{F776D6F5-B85B-4356-A092-C84706639200}" type="presOf" srcId="{F4AE41CF-C5C9-4A00-BA26-5947E204A169}" destId="{A8D03C7C-A9C3-4334-9B29-CF91B54EDC62}" srcOrd="0" destOrd="0" presId="urn:microsoft.com/office/officeart/2008/layout/VerticalCurvedList"/>
    <dgm:cxn modelId="{AE594DD2-6FDE-4B8A-A885-BBEF491D9082}" type="presOf" srcId="{78DD9BDA-8E8B-4B61-8B47-35760ABB8905}" destId="{3FD57711-372A-4EE2-B797-8C4F1D38617F}" srcOrd="0" destOrd="0" presId="urn:microsoft.com/office/officeart/2008/layout/VerticalCurvedList"/>
    <dgm:cxn modelId="{51C627A8-6549-453C-A3C6-EB7875381B17}" type="presParOf" srcId="{A8D03C7C-A9C3-4334-9B29-CF91B54EDC62}" destId="{AEF45853-3FBC-4563-92AD-44D2AFBFC092}" srcOrd="0" destOrd="0" presId="urn:microsoft.com/office/officeart/2008/layout/VerticalCurvedList"/>
    <dgm:cxn modelId="{1BE84129-3EED-4186-B9B0-E269E295454D}" type="presParOf" srcId="{AEF45853-3FBC-4563-92AD-44D2AFBFC092}" destId="{3ECF57C9-1858-46D5-B18C-6454EA5E5D3A}" srcOrd="0" destOrd="0" presId="urn:microsoft.com/office/officeart/2008/layout/VerticalCurvedList"/>
    <dgm:cxn modelId="{1BC8799E-D992-4CCF-84D2-BED273D858A5}" type="presParOf" srcId="{3ECF57C9-1858-46D5-B18C-6454EA5E5D3A}" destId="{3129CB8A-D050-4D8B-87C6-5A254C9E116E}" srcOrd="0" destOrd="0" presId="urn:microsoft.com/office/officeart/2008/layout/VerticalCurvedList"/>
    <dgm:cxn modelId="{33D30A9E-C5DB-4A1D-9C54-32C8A12F0BDD}" type="presParOf" srcId="{3ECF57C9-1858-46D5-B18C-6454EA5E5D3A}" destId="{57E68EE9-F183-4A35-A6BD-47CB7012AA3A}" srcOrd="1" destOrd="0" presId="urn:microsoft.com/office/officeart/2008/layout/VerticalCurvedList"/>
    <dgm:cxn modelId="{23F77754-4571-44C1-9C66-04BB141F3A9C}" type="presParOf" srcId="{3ECF57C9-1858-46D5-B18C-6454EA5E5D3A}" destId="{1037F64B-20D8-468D-BCC3-AF36937FA909}" srcOrd="2" destOrd="0" presId="urn:microsoft.com/office/officeart/2008/layout/VerticalCurvedList"/>
    <dgm:cxn modelId="{42E6CDAA-D1BB-4B04-A46C-EE79C17CD7A8}" type="presParOf" srcId="{3ECF57C9-1858-46D5-B18C-6454EA5E5D3A}" destId="{865C94B6-E252-43DB-B932-8D492F6C392A}" srcOrd="3" destOrd="0" presId="urn:microsoft.com/office/officeart/2008/layout/VerticalCurvedList"/>
    <dgm:cxn modelId="{92299D08-6FC1-4358-A664-E3A25E4760CE}" type="presParOf" srcId="{AEF45853-3FBC-4563-92AD-44D2AFBFC092}" destId="{3FD57711-372A-4EE2-B797-8C4F1D38617F}" srcOrd="1" destOrd="0" presId="urn:microsoft.com/office/officeart/2008/layout/VerticalCurvedList"/>
    <dgm:cxn modelId="{8218C4C6-84BE-487C-8FC9-A9811ED69BA4}" type="presParOf" srcId="{AEF45853-3FBC-4563-92AD-44D2AFBFC092}" destId="{4ED5C90D-9109-4F13-A27D-2EE44847312B}" srcOrd="2" destOrd="0" presId="urn:microsoft.com/office/officeart/2008/layout/VerticalCurvedList"/>
    <dgm:cxn modelId="{A7F1E4C0-B02A-4153-A9CA-C15E410C86F9}" type="presParOf" srcId="{4ED5C90D-9109-4F13-A27D-2EE44847312B}" destId="{5BF94FCF-B5D8-42E9-AE23-4133EC1A581D}" srcOrd="0" destOrd="0" presId="urn:microsoft.com/office/officeart/2008/layout/VerticalCurvedList"/>
    <dgm:cxn modelId="{0C181F49-9673-41AC-AB22-C14A45E122DE}" type="presParOf" srcId="{AEF45853-3FBC-4563-92AD-44D2AFBFC092}" destId="{F1300273-A2E0-4D46-84A9-D74404658487}" srcOrd="3" destOrd="0" presId="urn:microsoft.com/office/officeart/2008/layout/VerticalCurvedList"/>
    <dgm:cxn modelId="{3EB809C9-AD54-4A9A-AE05-F5B5A38EED56}" type="presParOf" srcId="{AEF45853-3FBC-4563-92AD-44D2AFBFC092}" destId="{441FE89E-4A80-410A-AA07-36AC972C8E83}" srcOrd="4" destOrd="0" presId="urn:microsoft.com/office/officeart/2008/layout/VerticalCurvedList"/>
    <dgm:cxn modelId="{C6240D83-6F15-4E06-81DC-606FBD0A9B59}" type="presParOf" srcId="{441FE89E-4A80-410A-AA07-36AC972C8E83}" destId="{BD6F4B4C-42CE-4E6F-A414-95769375835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AE41CF-C5C9-4A00-BA26-5947E204A16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D9BDA-8E8B-4B61-8B47-35760ABB8905}">
      <dgm:prSet phldrT="[Text]"/>
      <dgm:spPr/>
      <dgm:t>
        <a:bodyPr/>
        <a:lstStyle/>
        <a:p>
          <a:r>
            <a:rPr lang="en-US" dirty="0" smtClean="0"/>
            <a:t>Arduino IDE</a:t>
          </a:r>
          <a:endParaRPr lang="en-US" dirty="0"/>
        </a:p>
      </dgm:t>
    </dgm:pt>
    <dgm:pt modelId="{F8F3355F-3D71-4F0B-A80A-07203B34E8B7}" type="parTrans" cxnId="{AD94ECE8-1575-4947-892D-1EB5B82BE784}">
      <dgm:prSet/>
      <dgm:spPr/>
      <dgm:t>
        <a:bodyPr/>
        <a:lstStyle/>
        <a:p>
          <a:endParaRPr lang="en-US"/>
        </a:p>
      </dgm:t>
    </dgm:pt>
    <dgm:pt modelId="{CDBB178A-C5B0-4637-9325-00158F947600}" type="sibTrans" cxnId="{AD94ECE8-1575-4947-892D-1EB5B82BE784}">
      <dgm:prSet/>
      <dgm:spPr/>
      <dgm:t>
        <a:bodyPr/>
        <a:lstStyle/>
        <a:p>
          <a:endParaRPr lang="en-US"/>
        </a:p>
      </dgm:t>
    </dgm:pt>
    <dgm:pt modelId="{EBC61EDA-0BD4-481F-A0F4-D5EBDF3DD41D}">
      <dgm:prSet phldrT="[Text]"/>
      <dgm:spPr/>
      <dgm:t>
        <a:bodyPr/>
        <a:lstStyle/>
        <a:p>
          <a:r>
            <a:rPr lang="en-US" dirty="0" smtClean="0"/>
            <a:t>Android Studio</a:t>
          </a:r>
          <a:endParaRPr lang="en-US" dirty="0"/>
        </a:p>
      </dgm:t>
    </dgm:pt>
    <dgm:pt modelId="{67CDC997-9F38-49DA-93B9-4D84B77027C4}" type="parTrans" cxnId="{FB2333DE-7E11-43C8-B7AB-8A25C81B7E7A}">
      <dgm:prSet/>
      <dgm:spPr/>
      <dgm:t>
        <a:bodyPr/>
        <a:lstStyle/>
        <a:p>
          <a:endParaRPr lang="en-US"/>
        </a:p>
      </dgm:t>
    </dgm:pt>
    <dgm:pt modelId="{C5578DA6-7A16-4EC0-995F-3325F05992D2}" type="sibTrans" cxnId="{FB2333DE-7E11-43C8-B7AB-8A25C81B7E7A}">
      <dgm:prSet/>
      <dgm:spPr/>
      <dgm:t>
        <a:bodyPr/>
        <a:lstStyle/>
        <a:p>
          <a:endParaRPr lang="en-US"/>
        </a:p>
      </dgm:t>
    </dgm:pt>
    <dgm:pt modelId="{A8D03C7C-A9C3-4334-9B29-CF91B54EDC62}" type="pres">
      <dgm:prSet presAssocID="{F4AE41CF-C5C9-4A00-BA26-5947E204A16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AEF45853-3FBC-4563-92AD-44D2AFBFC092}" type="pres">
      <dgm:prSet presAssocID="{F4AE41CF-C5C9-4A00-BA26-5947E204A169}" presName="Name1" presStyleCnt="0"/>
      <dgm:spPr/>
    </dgm:pt>
    <dgm:pt modelId="{3ECF57C9-1858-46D5-B18C-6454EA5E5D3A}" type="pres">
      <dgm:prSet presAssocID="{F4AE41CF-C5C9-4A00-BA26-5947E204A169}" presName="cycle" presStyleCnt="0"/>
      <dgm:spPr/>
    </dgm:pt>
    <dgm:pt modelId="{3129CB8A-D050-4D8B-87C6-5A254C9E116E}" type="pres">
      <dgm:prSet presAssocID="{F4AE41CF-C5C9-4A00-BA26-5947E204A169}" presName="srcNode" presStyleLbl="node1" presStyleIdx="0" presStyleCnt="2"/>
      <dgm:spPr/>
    </dgm:pt>
    <dgm:pt modelId="{57E68EE9-F183-4A35-A6BD-47CB7012AA3A}" type="pres">
      <dgm:prSet presAssocID="{F4AE41CF-C5C9-4A00-BA26-5947E204A169}" presName="conn" presStyleLbl="parChTrans1D2" presStyleIdx="0" presStyleCnt="1"/>
      <dgm:spPr/>
      <dgm:t>
        <a:bodyPr/>
        <a:lstStyle/>
        <a:p>
          <a:endParaRPr lang="en-US"/>
        </a:p>
      </dgm:t>
    </dgm:pt>
    <dgm:pt modelId="{1037F64B-20D8-468D-BCC3-AF36937FA909}" type="pres">
      <dgm:prSet presAssocID="{F4AE41CF-C5C9-4A00-BA26-5947E204A169}" presName="extraNode" presStyleLbl="node1" presStyleIdx="0" presStyleCnt="2"/>
      <dgm:spPr/>
    </dgm:pt>
    <dgm:pt modelId="{865C94B6-E252-43DB-B932-8D492F6C392A}" type="pres">
      <dgm:prSet presAssocID="{F4AE41CF-C5C9-4A00-BA26-5947E204A169}" presName="dstNode" presStyleLbl="node1" presStyleIdx="0" presStyleCnt="2"/>
      <dgm:spPr/>
    </dgm:pt>
    <dgm:pt modelId="{3FD57711-372A-4EE2-B797-8C4F1D38617F}" type="pres">
      <dgm:prSet presAssocID="{78DD9BDA-8E8B-4B61-8B47-35760ABB8905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5C90D-9109-4F13-A27D-2EE44847312B}" type="pres">
      <dgm:prSet presAssocID="{78DD9BDA-8E8B-4B61-8B47-35760ABB8905}" presName="accent_1" presStyleCnt="0"/>
      <dgm:spPr/>
    </dgm:pt>
    <dgm:pt modelId="{5BF94FCF-B5D8-42E9-AE23-4133EC1A581D}" type="pres">
      <dgm:prSet presAssocID="{78DD9BDA-8E8B-4B61-8B47-35760ABB8905}" presName="accentRepeatNode" presStyleLbl="solidFgAcc1" presStyleIdx="0" presStyleCnt="2"/>
      <dgm:spPr/>
      <dgm:t>
        <a:bodyPr/>
        <a:lstStyle/>
        <a:p>
          <a:endParaRPr lang="en-US"/>
        </a:p>
      </dgm:t>
    </dgm:pt>
    <dgm:pt modelId="{F1300273-A2E0-4D46-84A9-D74404658487}" type="pres">
      <dgm:prSet presAssocID="{EBC61EDA-0BD4-481F-A0F4-D5EBDF3DD41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1FE89E-4A80-410A-AA07-36AC972C8E83}" type="pres">
      <dgm:prSet presAssocID="{EBC61EDA-0BD4-481F-A0F4-D5EBDF3DD41D}" presName="accent_2" presStyleCnt="0"/>
      <dgm:spPr/>
    </dgm:pt>
    <dgm:pt modelId="{BD6F4B4C-42CE-4E6F-A414-957693758351}" type="pres">
      <dgm:prSet presAssocID="{EBC61EDA-0BD4-481F-A0F4-D5EBDF3DD41D}" presName="accentRepeatNode" presStyleLbl="solidFgAcc1" presStyleIdx="1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38DB4E22-B0DC-4A33-B3F6-307079A41843}" type="presOf" srcId="{CDBB178A-C5B0-4637-9325-00158F947600}" destId="{57E68EE9-F183-4A35-A6BD-47CB7012AA3A}" srcOrd="0" destOrd="0" presId="urn:microsoft.com/office/officeart/2008/layout/VerticalCurvedList"/>
    <dgm:cxn modelId="{FB2333DE-7E11-43C8-B7AB-8A25C81B7E7A}" srcId="{F4AE41CF-C5C9-4A00-BA26-5947E204A169}" destId="{EBC61EDA-0BD4-481F-A0F4-D5EBDF3DD41D}" srcOrd="1" destOrd="0" parTransId="{67CDC997-9F38-49DA-93B9-4D84B77027C4}" sibTransId="{C5578DA6-7A16-4EC0-995F-3325F05992D2}"/>
    <dgm:cxn modelId="{AD94ECE8-1575-4947-892D-1EB5B82BE784}" srcId="{F4AE41CF-C5C9-4A00-BA26-5947E204A169}" destId="{78DD9BDA-8E8B-4B61-8B47-35760ABB8905}" srcOrd="0" destOrd="0" parTransId="{F8F3355F-3D71-4F0B-A80A-07203B34E8B7}" sibTransId="{CDBB178A-C5B0-4637-9325-00158F947600}"/>
    <dgm:cxn modelId="{52D179FB-DB74-48D9-8AF8-F5653D0028E8}" type="presOf" srcId="{EBC61EDA-0BD4-481F-A0F4-D5EBDF3DD41D}" destId="{F1300273-A2E0-4D46-84A9-D74404658487}" srcOrd="0" destOrd="0" presId="urn:microsoft.com/office/officeart/2008/layout/VerticalCurvedList"/>
    <dgm:cxn modelId="{F776D6F5-B85B-4356-A092-C84706639200}" type="presOf" srcId="{F4AE41CF-C5C9-4A00-BA26-5947E204A169}" destId="{A8D03C7C-A9C3-4334-9B29-CF91B54EDC62}" srcOrd="0" destOrd="0" presId="urn:microsoft.com/office/officeart/2008/layout/VerticalCurvedList"/>
    <dgm:cxn modelId="{AE594DD2-6FDE-4B8A-A885-BBEF491D9082}" type="presOf" srcId="{78DD9BDA-8E8B-4B61-8B47-35760ABB8905}" destId="{3FD57711-372A-4EE2-B797-8C4F1D38617F}" srcOrd="0" destOrd="0" presId="urn:microsoft.com/office/officeart/2008/layout/VerticalCurvedList"/>
    <dgm:cxn modelId="{51C627A8-6549-453C-A3C6-EB7875381B17}" type="presParOf" srcId="{A8D03C7C-A9C3-4334-9B29-CF91B54EDC62}" destId="{AEF45853-3FBC-4563-92AD-44D2AFBFC092}" srcOrd="0" destOrd="0" presId="urn:microsoft.com/office/officeart/2008/layout/VerticalCurvedList"/>
    <dgm:cxn modelId="{1BE84129-3EED-4186-B9B0-E269E295454D}" type="presParOf" srcId="{AEF45853-3FBC-4563-92AD-44D2AFBFC092}" destId="{3ECF57C9-1858-46D5-B18C-6454EA5E5D3A}" srcOrd="0" destOrd="0" presId="urn:microsoft.com/office/officeart/2008/layout/VerticalCurvedList"/>
    <dgm:cxn modelId="{1BC8799E-D992-4CCF-84D2-BED273D858A5}" type="presParOf" srcId="{3ECF57C9-1858-46D5-B18C-6454EA5E5D3A}" destId="{3129CB8A-D050-4D8B-87C6-5A254C9E116E}" srcOrd="0" destOrd="0" presId="urn:microsoft.com/office/officeart/2008/layout/VerticalCurvedList"/>
    <dgm:cxn modelId="{33D30A9E-C5DB-4A1D-9C54-32C8A12F0BDD}" type="presParOf" srcId="{3ECF57C9-1858-46D5-B18C-6454EA5E5D3A}" destId="{57E68EE9-F183-4A35-A6BD-47CB7012AA3A}" srcOrd="1" destOrd="0" presId="urn:microsoft.com/office/officeart/2008/layout/VerticalCurvedList"/>
    <dgm:cxn modelId="{23F77754-4571-44C1-9C66-04BB141F3A9C}" type="presParOf" srcId="{3ECF57C9-1858-46D5-B18C-6454EA5E5D3A}" destId="{1037F64B-20D8-468D-BCC3-AF36937FA909}" srcOrd="2" destOrd="0" presId="urn:microsoft.com/office/officeart/2008/layout/VerticalCurvedList"/>
    <dgm:cxn modelId="{42E6CDAA-D1BB-4B04-A46C-EE79C17CD7A8}" type="presParOf" srcId="{3ECF57C9-1858-46D5-B18C-6454EA5E5D3A}" destId="{865C94B6-E252-43DB-B932-8D492F6C392A}" srcOrd="3" destOrd="0" presId="urn:microsoft.com/office/officeart/2008/layout/VerticalCurvedList"/>
    <dgm:cxn modelId="{92299D08-6FC1-4358-A664-E3A25E4760CE}" type="presParOf" srcId="{AEF45853-3FBC-4563-92AD-44D2AFBFC092}" destId="{3FD57711-372A-4EE2-B797-8C4F1D38617F}" srcOrd="1" destOrd="0" presId="urn:microsoft.com/office/officeart/2008/layout/VerticalCurvedList"/>
    <dgm:cxn modelId="{8218C4C6-84BE-487C-8FC9-A9811ED69BA4}" type="presParOf" srcId="{AEF45853-3FBC-4563-92AD-44D2AFBFC092}" destId="{4ED5C90D-9109-4F13-A27D-2EE44847312B}" srcOrd="2" destOrd="0" presId="urn:microsoft.com/office/officeart/2008/layout/VerticalCurvedList"/>
    <dgm:cxn modelId="{A7F1E4C0-B02A-4153-A9CA-C15E410C86F9}" type="presParOf" srcId="{4ED5C90D-9109-4F13-A27D-2EE44847312B}" destId="{5BF94FCF-B5D8-42E9-AE23-4133EC1A581D}" srcOrd="0" destOrd="0" presId="urn:microsoft.com/office/officeart/2008/layout/VerticalCurvedList"/>
    <dgm:cxn modelId="{0C181F49-9673-41AC-AB22-C14A45E122DE}" type="presParOf" srcId="{AEF45853-3FBC-4563-92AD-44D2AFBFC092}" destId="{F1300273-A2E0-4D46-84A9-D74404658487}" srcOrd="3" destOrd="0" presId="urn:microsoft.com/office/officeart/2008/layout/VerticalCurvedList"/>
    <dgm:cxn modelId="{3EB809C9-AD54-4A9A-AE05-F5B5A38EED56}" type="presParOf" srcId="{AEF45853-3FBC-4563-92AD-44D2AFBFC092}" destId="{441FE89E-4A80-410A-AA07-36AC972C8E83}" srcOrd="4" destOrd="0" presId="urn:microsoft.com/office/officeart/2008/layout/VerticalCurvedList"/>
    <dgm:cxn modelId="{C6240D83-6F15-4E06-81DC-606FBD0A9B59}" type="presParOf" srcId="{441FE89E-4A80-410A-AA07-36AC972C8E83}" destId="{BD6F4B4C-42CE-4E6F-A414-95769375835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AE41CF-C5C9-4A00-BA26-5947E204A16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61EDA-0BD4-481F-A0F4-D5EBDF3DD41D}">
      <dgm:prSet phldrT="[Text]"/>
      <dgm:spPr/>
      <dgm:t>
        <a:bodyPr/>
        <a:lstStyle/>
        <a:p>
          <a:r>
            <a:rPr lang="en-US" dirty="0" err="1" smtClean="0"/>
            <a:t>Tinkercad</a:t>
          </a:r>
          <a:endParaRPr lang="en-US" dirty="0"/>
        </a:p>
      </dgm:t>
    </dgm:pt>
    <dgm:pt modelId="{67CDC997-9F38-49DA-93B9-4D84B77027C4}" type="parTrans" cxnId="{FB2333DE-7E11-43C8-B7AB-8A25C81B7E7A}">
      <dgm:prSet/>
      <dgm:spPr/>
      <dgm:t>
        <a:bodyPr/>
        <a:lstStyle/>
        <a:p>
          <a:endParaRPr lang="en-US"/>
        </a:p>
      </dgm:t>
    </dgm:pt>
    <dgm:pt modelId="{C5578DA6-7A16-4EC0-995F-3325F05992D2}" type="sibTrans" cxnId="{FB2333DE-7E11-43C8-B7AB-8A25C81B7E7A}">
      <dgm:prSet/>
      <dgm:spPr/>
      <dgm:t>
        <a:bodyPr/>
        <a:lstStyle/>
        <a:p>
          <a:endParaRPr lang="en-US"/>
        </a:p>
      </dgm:t>
    </dgm:pt>
    <dgm:pt modelId="{1225C049-F353-495B-9C7B-79236108865B}">
      <dgm:prSet phldrT="[Text]"/>
      <dgm:spPr/>
      <dgm:t>
        <a:bodyPr/>
        <a:lstStyle/>
        <a:p>
          <a:r>
            <a:rPr lang="en-US" dirty="0" err="1" smtClean="0"/>
            <a:t>Adafruit</a:t>
          </a:r>
          <a:r>
            <a:rPr lang="en-US" dirty="0" smtClean="0"/>
            <a:t> IO</a:t>
          </a:r>
          <a:endParaRPr lang="en-US" dirty="0"/>
        </a:p>
      </dgm:t>
    </dgm:pt>
    <dgm:pt modelId="{0A669C0E-0304-45A6-9357-F3BE717DB6B6}" type="parTrans" cxnId="{C357D6DB-2EA6-4772-8D1F-6FC7ED753D93}">
      <dgm:prSet/>
      <dgm:spPr/>
      <dgm:t>
        <a:bodyPr/>
        <a:lstStyle/>
        <a:p>
          <a:endParaRPr lang="en-US"/>
        </a:p>
      </dgm:t>
    </dgm:pt>
    <dgm:pt modelId="{6C2BA81B-3AC2-45C5-AC4A-D8F3CF16DC99}" type="sibTrans" cxnId="{C357D6DB-2EA6-4772-8D1F-6FC7ED753D93}">
      <dgm:prSet/>
      <dgm:spPr/>
      <dgm:t>
        <a:bodyPr/>
        <a:lstStyle/>
        <a:p>
          <a:endParaRPr lang="en-US"/>
        </a:p>
      </dgm:t>
    </dgm:pt>
    <dgm:pt modelId="{869AB0D0-2579-4DA8-8C2C-0B41ED841E56}">
      <dgm:prSet phldrT="[Text]"/>
      <dgm:spPr/>
      <dgm:t>
        <a:bodyPr/>
        <a:lstStyle/>
        <a:p>
          <a:r>
            <a:rPr lang="en-US" dirty="0" smtClean="0"/>
            <a:t>IFTTT</a:t>
          </a:r>
          <a:endParaRPr lang="en-US" dirty="0"/>
        </a:p>
      </dgm:t>
    </dgm:pt>
    <dgm:pt modelId="{BF883224-5E4F-4C10-8F52-49092B2AE2F1}" type="parTrans" cxnId="{457544B0-403D-4999-8EC8-58A3D5EBF5F5}">
      <dgm:prSet/>
      <dgm:spPr/>
      <dgm:t>
        <a:bodyPr/>
        <a:lstStyle/>
        <a:p>
          <a:endParaRPr lang="en-US"/>
        </a:p>
      </dgm:t>
    </dgm:pt>
    <dgm:pt modelId="{FA2ADF18-0E3C-4C24-B7B6-E1DC81C5471A}" type="sibTrans" cxnId="{457544B0-403D-4999-8EC8-58A3D5EBF5F5}">
      <dgm:prSet/>
      <dgm:spPr/>
      <dgm:t>
        <a:bodyPr/>
        <a:lstStyle/>
        <a:p>
          <a:endParaRPr lang="en-US"/>
        </a:p>
      </dgm:t>
    </dgm:pt>
    <dgm:pt modelId="{A8D03C7C-A9C3-4334-9B29-CF91B54EDC62}" type="pres">
      <dgm:prSet presAssocID="{F4AE41CF-C5C9-4A00-BA26-5947E204A16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EF45853-3FBC-4563-92AD-44D2AFBFC092}" type="pres">
      <dgm:prSet presAssocID="{F4AE41CF-C5C9-4A00-BA26-5947E204A169}" presName="Name1" presStyleCnt="0"/>
      <dgm:spPr/>
    </dgm:pt>
    <dgm:pt modelId="{3ECF57C9-1858-46D5-B18C-6454EA5E5D3A}" type="pres">
      <dgm:prSet presAssocID="{F4AE41CF-C5C9-4A00-BA26-5947E204A169}" presName="cycle" presStyleCnt="0"/>
      <dgm:spPr/>
    </dgm:pt>
    <dgm:pt modelId="{3129CB8A-D050-4D8B-87C6-5A254C9E116E}" type="pres">
      <dgm:prSet presAssocID="{F4AE41CF-C5C9-4A00-BA26-5947E204A169}" presName="srcNode" presStyleLbl="node1" presStyleIdx="0" presStyleCnt="3"/>
      <dgm:spPr/>
    </dgm:pt>
    <dgm:pt modelId="{57E68EE9-F183-4A35-A6BD-47CB7012AA3A}" type="pres">
      <dgm:prSet presAssocID="{F4AE41CF-C5C9-4A00-BA26-5947E204A169}" presName="conn" presStyleLbl="parChTrans1D2" presStyleIdx="0" presStyleCnt="1"/>
      <dgm:spPr/>
      <dgm:t>
        <a:bodyPr/>
        <a:lstStyle/>
        <a:p>
          <a:endParaRPr lang="en-US"/>
        </a:p>
      </dgm:t>
    </dgm:pt>
    <dgm:pt modelId="{1037F64B-20D8-468D-BCC3-AF36937FA909}" type="pres">
      <dgm:prSet presAssocID="{F4AE41CF-C5C9-4A00-BA26-5947E204A169}" presName="extraNode" presStyleLbl="node1" presStyleIdx="0" presStyleCnt="3"/>
      <dgm:spPr/>
    </dgm:pt>
    <dgm:pt modelId="{865C94B6-E252-43DB-B932-8D492F6C392A}" type="pres">
      <dgm:prSet presAssocID="{F4AE41CF-C5C9-4A00-BA26-5947E204A169}" presName="dstNode" presStyleLbl="node1" presStyleIdx="0" presStyleCnt="3"/>
      <dgm:spPr/>
    </dgm:pt>
    <dgm:pt modelId="{C8876042-08F3-44B2-98C8-D7CF834332AD}" type="pres">
      <dgm:prSet presAssocID="{EBC61EDA-0BD4-481F-A0F4-D5EBDF3DD41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515D2-D9A9-4703-8E25-5BA6E2DAD569}" type="pres">
      <dgm:prSet presAssocID="{EBC61EDA-0BD4-481F-A0F4-D5EBDF3DD41D}" presName="accent_1" presStyleCnt="0"/>
      <dgm:spPr/>
    </dgm:pt>
    <dgm:pt modelId="{BD6F4B4C-42CE-4E6F-A414-957693758351}" type="pres">
      <dgm:prSet presAssocID="{EBC61EDA-0BD4-481F-A0F4-D5EBDF3DD41D}" presName="accentRepeatNode" presStyleLbl="solidFgAcc1" presStyleIdx="0" presStyleCnt="3"/>
      <dgm:spPr/>
    </dgm:pt>
    <dgm:pt modelId="{67EAE660-D095-46BD-AFC2-A9A3F16625BB}" type="pres">
      <dgm:prSet presAssocID="{1225C049-F353-495B-9C7B-79236108865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D9E32-1AF5-41B0-A5B0-6845102ADA34}" type="pres">
      <dgm:prSet presAssocID="{1225C049-F353-495B-9C7B-79236108865B}" presName="accent_2" presStyleCnt="0"/>
      <dgm:spPr/>
    </dgm:pt>
    <dgm:pt modelId="{7896EB57-4774-4475-B40C-3A02A2E915E7}" type="pres">
      <dgm:prSet presAssocID="{1225C049-F353-495B-9C7B-79236108865B}" presName="accentRepeatNode" presStyleLbl="solidFgAcc1" presStyleIdx="1" presStyleCnt="3"/>
      <dgm:spPr/>
    </dgm:pt>
    <dgm:pt modelId="{467EA510-1D04-4302-8116-F5D2687C6668}" type="pres">
      <dgm:prSet presAssocID="{869AB0D0-2579-4DA8-8C2C-0B41ED841E5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0A68D9-04FC-4A44-8633-4B24ABF09CE7}" type="pres">
      <dgm:prSet presAssocID="{869AB0D0-2579-4DA8-8C2C-0B41ED841E56}" presName="accent_3" presStyleCnt="0"/>
      <dgm:spPr/>
    </dgm:pt>
    <dgm:pt modelId="{1DC898CB-0E9B-4DA4-8658-A88F38CB270D}" type="pres">
      <dgm:prSet presAssocID="{869AB0D0-2579-4DA8-8C2C-0B41ED841E56}" presName="accentRepeatNode" presStyleLbl="solidFgAcc1" presStyleIdx="2" presStyleCnt="3"/>
      <dgm:spPr/>
    </dgm:pt>
  </dgm:ptLst>
  <dgm:cxnLst>
    <dgm:cxn modelId="{3BF03AC4-0376-4D61-BB6C-C3FE50CF03F9}" type="presOf" srcId="{EBC61EDA-0BD4-481F-A0F4-D5EBDF3DD41D}" destId="{C8876042-08F3-44B2-98C8-D7CF834332AD}" srcOrd="0" destOrd="0" presId="urn:microsoft.com/office/officeart/2008/layout/VerticalCurvedList"/>
    <dgm:cxn modelId="{F776D6F5-B85B-4356-A092-C84706639200}" type="presOf" srcId="{F4AE41CF-C5C9-4A00-BA26-5947E204A169}" destId="{A8D03C7C-A9C3-4334-9B29-CF91B54EDC62}" srcOrd="0" destOrd="0" presId="urn:microsoft.com/office/officeart/2008/layout/VerticalCurvedList"/>
    <dgm:cxn modelId="{457544B0-403D-4999-8EC8-58A3D5EBF5F5}" srcId="{F4AE41CF-C5C9-4A00-BA26-5947E204A169}" destId="{869AB0D0-2579-4DA8-8C2C-0B41ED841E56}" srcOrd="2" destOrd="0" parTransId="{BF883224-5E4F-4C10-8F52-49092B2AE2F1}" sibTransId="{FA2ADF18-0E3C-4C24-B7B6-E1DC81C5471A}"/>
    <dgm:cxn modelId="{777E9644-911C-490E-B02E-780678CDB282}" type="presOf" srcId="{869AB0D0-2579-4DA8-8C2C-0B41ED841E56}" destId="{467EA510-1D04-4302-8116-F5D2687C6668}" srcOrd="0" destOrd="0" presId="urn:microsoft.com/office/officeart/2008/layout/VerticalCurvedList"/>
    <dgm:cxn modelId="{C357D6DB-2EA6-4772-8D1F-6FC7ED753D93}" srcId="{F4AE41CF-C5C9-4A00-BA26-5947E204A169}" destId="{1225C049-F353-495B-9C7B-79236108865B}" srcOrd="1" destOrd="0" parTransId="{0A669C0E-0304-45A6-9357-F3BE717DB6B6}" sibTransId="{6C2BA81B-3AC2-45C5-AC4A-D8F3CF16DC99}"/>
    <dgm:cxn modelId="{FB2333DE-7E11-43C8-B7AB-8A25C81B7E7A}" srcId="{F4AE41CF-C5C9-4A00-BA26-5947E204A169}" destId="{EBC61EDA-0BD4-481F-A0F4-D5EBDF3DD41D}" srcOrd="0" destOrd="0" parTransId="{67CDC997-9F38-49DA-93B9-4D84B77027C4}" sibTransId="{C5578DA6-7A16-4EC0-995F-3325F05992D2}"/>
    <dgm:cxn modelId="{1A5EDBA3-B7D9-4EF4-97F0-72714C8E86A5}" type="presOf" srcId="{C5578DA6-7A16-4EC0-995F-3325F05992D2}" destId="{57E68EE9-F183-4A35-A6BD-47CB7012AA3A}" srcOrd="0" destOrd="0" presId="urn:microsoft.com/office/officeart/2008/layout/VerticalCurvedList"/>
    <dgm:cxn modelId="{955CA171-6E75-43A9-B01C-2627AD5DA847}" type="presOf" srcId="{1225C049-F353-495B-9C7B-79236108865B}" destId="{67EAE660-D095-46BD-AFC2-A9A3F16625BB}" srcOrd="0" destOrd="0" presId="urn:microsoft.com/office/officeart/2008/layout/VerticalCurvedList"/>
    <dgm:cxn modelId="{51C627A8-6549-453C-A3C6-EB7875381B17}" type="presParOf" srcId="{A8D03C7C-A9C3-4334-9B29-CF91B54EDC62}" destId="{AEF45853-3FBC-4563-92AD-44D2AFBFC092}" srcOrd="0" destOrd="0" presId="urn:microsoft.com/office/officeart/2008/layout/VerticalCurvedList"/>
    <dgm:cxn modelId="{1BE84129-3EED-4186-B9B0-E269E295454D}" type="presParOf" srcId="{AEF45853-3FBC-4563-92AD-44D2AFBFC092}" destId="{3ECF57C9-1858-46D5-B18C-6454EA5E5D3A}" srcOrd="0" destOrd="0" presId="urn:microsoft.com/office/officeart/2008/layout/VerticalCurvedList"/>
    <dgm:cxn modelId="{1BC8799E-D992-4CCF-84D2-BED273D858A5}" type="presParOf" srcId="{3ECF57C9-1858-46D5-B18C-6454EA5E5D3A}" destId="{3129CB8A-D050-4D8B-87C6-5A254C9E116E}" srcOrd="0" destOrd="0" presId="urn:microsoft.com/office/officeart/2008/layout/VerticalCurvedList"/>
    <dgm:cxn modelId="{33D30A9E-C5DB-4A1D-9C54-32C8A12F0BDD}" type="presParOf" srcId="{3ECF57C9-1858-46D5-B18C-6454EA5E5D3A}" destId="{57E68EE9-F183-4A35-A6BD-47CB7012AA3A}" srcOrd="1" destOrd="0" presId="urn:microsoft.com/office/officeart/2008/layout/VerticalCurvedList"/>
    <dgm:cxn modelId="{23F77754-4571-44C1-9C66-04BB141F3A9C}" type="presParOf" srcId="{3ECF57C9-1858-46D5-B18C-6454EA5E5D3A}" destId="{1037F64B-20D8-468D-BCC3-AF36937FA909}" srcOrd="2" destOrd="0" presId="urn:microsoft.com/office/officeart/2008/layout/VerticalCurvedList"/>
    <dgm:cxn modelId="{42E6CDAA-D1BB-4B04-A46C-EE79C17CD7A8}" type="presParOf" srcId="{3ECF57C9-1858-46D5-B18C-6454EA5E5D3A}" destId="{865C94B6-E252-43DB-B932-8D492F6C392A}" srcOrd="3" destOrd="0" presId="urn:microsoft.com/office/officeart/2008/layout/VerticalCurvedList"/>
    <dgm:cxn modelId="{63CFB636-04F5-480E-8670-9B4D8DFA2E68}" type="presParOf" srcId="{AEF45853-3FBC-4563-92AD-44D2AFBFC092}" destId="{C8876042-08F3-44B2-98C8-D7CF834332AD}" srcOrd="1" destOrd="0" presId="urn:microsoft.com/office/officeart/2008/layout/VerticalCurvedList"/>
    <dgm:cxn modelId="{EF66897E-A2B0-479B-8DD3-EAB8A74EC1B4}" type="presParOf" srcId="{AEF45853-3FBC-4563-92AD-44D2AFBFC092}" destId="{EBD515D2-D9A9-4703-8E25-5BA6E2DAD569}" srcOrd="2" destOrd="0" presId="urn:microsoft.com/office/officeart/2008/layout/VerticalCurvedList"/>
    <dgm:cxn modelId="{38B534EE-77BF-4C05-9A95-1B94E19C77D1}" type="presParOf" srcId="{EBD515D2-D9A9-4703-8E25-5BA6E2DAD569}" destId="{BD6F4B4C-42CE-4E6F-A414-957693758351}" srcOrd="0" destOrd="0" presId="urn:microsoft.com/office/officeart/2008/layout/VerticalCurvedList"/>
    <dgm:cxn modelId="{E7DCE284-D042-48D7-9A10-6EF18D61D9D4}" type="presParOf" srcId="{AEF45853-3FBC-4563-92AD-44D2AFBFC092}" destId="{67EAE660-D095-46BD-AFC2-A9A3F16625BB}" srcOrd="3" destOrd="0" presId="urn:microsoft.com/office/officeart/2008/layout/VerticalCurvedList"/>
    <dgm:cxn modelId="{66411ACA-1B3E-4BAE-A780-EA8A51DFBFB7}" type="presParOf" srcId="{AEF45853-3FBC-4563-92AD-44D2AFBFC092}" destId="{F68D9E32-1AF5-41B0-A5B0-6845102ADA34}" srcOrd="4" destOrd="0" presId="urn:microsoft.com/office/officeart/2008/layout/VerticalCurvedList"/>
    <dgm:cxn modelId="{3FE00307-894B-46FF-9D7A-1024691D4EEF}" type="presParOf" srcId="{F68D9E32-1AF5-41B0-A5B0-6845102ADA34}" destId="{7896EB57-4774-4475-B40C-3A02A2E915E7}" srcOrd="0" destOrd="0" presId="urn:microsoft.com/office/officeart/2008/layout/VerticalCurvedList"/>
    <dgm:cxn modelId="{AF6E9B92-1721-46A1-B165-B0F11376F622}" type="presParOf" srcId="{AEF45853-3FBC-4563-92AD-44D2AFBFC092}" destId="{467EA510-1D04-4302-8116-F5D2687C6668}" srcOrd="5" destOrd="0" presId="urn:microsoft.com/office/officeart/2008/layout/VerticalCurvedList"/>
    <dgm:cxn modelId="{40BDA317-8FCE-46D8-8EE6-3953C97C8B80}" type="presParOf" srcId="{AEF45853-3FBC-4563-92AD-44D2AFBFC092}" destId="{340A68D9-04FC-4A44-8633-4B24ABF09CE7}" srcOrd="6" destOrd="0" presId="urn:microsoft.com/office/officeart/2008/layout/VerticalCurvedList"/>
    <dgm:cxn modelId="{B3ECEFC5-8096-47E5-8FC1-6DD867833AC0}" type="presParOf" srcId="{340A68D9-04FC-4A44-8633-4B24ABF09CE7}" destId="{1DC898CB-0E9B-4DA4-8658-A88F38CB27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AE41CF-C5C9-4A00-BA26-5947E204A16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D9BDA-8E8B-4B61-8B47-35760ABB8905}">
      <dgm:prSet phldrT="[Text]"/>
      <dgm:spPr/>
      <dgm:t>
        <a:bodyPr/>
        <a:lstStyle/>
        <a:p>
          <a:r>
            <a:rPr lang="en-US" dirty="0" smtClean="0"/>
            <a:t>Google Firebase</a:t>
          </a:r>
          <a:endParaRPr lang="en-US" dirty="0"/>
        </a:p>
      </dgm:t>
    </dgm:pt>
    <dgm:pt modelId="{F8F3355F-3D71-4F0B-A80A-07203B34E8B7}" type="parTrans" cxnId="{AD94ECE8-1575-4947-892D-1EB5B82BE784}">
      <dgm:prSet/>
      <dgm:spPr/>
      <dgm:t>
        <a:bodyPr/>
        <a:lstStyle/>
        <a:p>
          <a:endParaRPr lang="en-US"/>
        </a:p>
      </dgm:t>
    </dgm:pt>
    <dgm:pt modelId="{CDBB178A-C5B0-4637-9325-00158F947600}" type="sibTrans" cxnId="{AD94ECE8-1575-4947-892D-1EB5B82BE784}">
      <dgm:prSet/>
      <dgm:spPr/>
      <dgm:t>
        <a:bodyPr/>
        <a:lstStyle/>
        <a:p>
          <a:endParaRPr lang="en-US"/>
        </a:p>
      </dgm:t>
    </dgm:pt>
    <dgm:pt modelId="{1225C049-F353-495B-9C7B-79236108865B}">
      <dgm:prSet phldrT="[Text]"/>
      <dgm:spPr/>
      <dgm:t>
        <a:bodyPr/>
        <a:lstStyle/>
        <a:p>
          <a:r>
            <a:rPr lang="en-US" dirty="0" smtClean="0"/>
            <a:t>MIT App Inventor</a:t>
          </a:r>
          <a:endParaRPr lang="en-US" dirty="0"/>
        </a:p>
      </dgm:t>
    </dgm:pt>
    <dgm:pt modelId="{0A669C0E-0304-45A6-9357-F3BE717DB6B6}" type="parTrans" cxnId="{C357D6DB-2EA6-4772-8D1F-6FC7ED753D93}">
      <dgm:prSet/>
      <dgm:spPr/>
      <dgm:t>
        <a:bodyPr/>
        <a:lstStyle/>
        <a:p>
          <a:endParaRPr lang="en-US"/>
        </a:p>
      </dgm:t>
    </dgm:pt>
    <dgm:pt modelId="{6C2BA81B-3AC2-45C5-AC4A-D8F3CF16DC99}" type="sibTrans" cxnId="{C357D6DB-2EA6-4772-8D1F-6FC7ED753D93}">
      <dgm:prSet/>
      <dgm:spPr/>
      <dgm:t>
        <a:bodyPr/>
        <a:lstStyle/>
        <a:p>
          <a:endParaRPr lang="en-US"/>
        </a:p>
      </dgm:t>
    </dgm:pt>
    <dgm:pt modelId="{0F2CA305-93EF-4ADD-A89E-209EA17BD4DC}">
      <dgm:prSet phldrT="[Text]"/>
      <dgm:spPr/>
      <dgm:t>
        <a:bodyPr/>
        <a:lstStyle/>
        <a:p>
          <a:r>
            <a:rPr lang="en-US" dirty="0" err="1" smtClean="0"/>
            <a:t>WebBrowser</a:t>
          </a:r>
          <a:r>
            <a:rPr lang="en-US" dirty="0" smtClean="0"/>
            <a:t> and MySQL</a:t>
          </a:r>
          <a:endParaRPr lang="en-US" dirty="0"/>
        </a:p>
      </dgm:t>
    </dgm:pt>
    <dgm:pt modelId="{D5A599AC-65BC-49B1-8E65-6C9C4E434C98}" type="parTrans" cxnId="{E59491EA-E799-4104-A68E-3D1FEF1522AF}">
      <dgm:prSet/>
      <dgm:spPr/>
      <dgm:t>
        <a:bodyPr/>
        <a:lstStyle/>
        <a:p>
          <a:endParaRPr lang="en-US"/>
        </a:p>
      </dgm:t>
    </dgm:pt>
    <dgm:pt modelId="{793A0CBB-1D98-41C9-829A-FDBA430A7C92}" type="sibTrans" cxnId="{E59491EA-E799-4104-A68E-3D1FEF1522AF}">
      <dgm:prSet/>
      <dgm:spPr/>
      <dgm:t>
        <a:bodyPr/>
        <a:lstStyle/>
        <a:p>
          <a:endParaRPr lang="en-US"/>
        </a:p>
      </dgm:t>
    </dgm:pt>
    <dgm:pt modelId="{A8D03C7C-A9C3-4334-9B29-CF91B54EDC62}" type="pres">
      <dgm:prSet presAssocID="{F4AE41CF-C5C9-4A00-BA26-5947E204A169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AEF45853-3FBC-4563-92AD-44D2AFBFC092}" type="pres">
      <dgm:prSet presAssocID="{F4AE41CF-C5C9-4A00-BA26-5947E204A169}" presName="Name1" presStyleCnt="0"/>
      <dgm:spPr/>
    </dgm:pt>
    <dgm:pt modelId="{3ECF57C9-1858-46D5-B18C-6454EA5E5D3A}" type="pres">
      <dgm:prSet presAssocID="{F4AE41CF-C5C9-4A00-BA26-5947E204A169}" presName="cycle" presStyleCnt="0"/>
      <dgm:spPr/>
    </dgm:pt>
    <dgm:pt modelId="{3129CB8A-D050-4D8B-87C6-5A254C9E116E}" type="pres">
      <dgm:prSet presAssocID="{F4AE41CF-C5C9-4A00-BA26-5947E204A169}" presName="srcNode" presStyleLbl="node1" presStyleIdx="0" presStyleCnt="3"/>
      <dgm:spPr/>
    </dgm:pt>
    <dgm:pt modelId="{57E68EE9-F183-4A35-A6BD-47CB7012AA3A}" type="pres">
      <dgm:prSet presAssocID="{F4AE41CF-C5C9-4A00-BA26-5947E204A169}" presName="conn" presStyleLbl="parChTrans1D2" presStyleIdx="0" presStyleCnt="1"/>
      <dgm:spPr/>
      <dgm:t>
        <a:bodyPr/>
        <a:lstStyle/>
        <a:p>
          <a:endParaRPr lang="en-US"/>
        </a:p>
      </dgm:t>
    </dgm:pt>
    <dgm:pt modelId="{1037F64B-20D8-468D-BCC3-AF36937FA909}" type="pres">
      <dgm:prSet presAssocID="{F4AE41CF-C5C9-4A00-BA26-5947E204A169}" presName="extraNode" presStyleLbl="node1" presStyleIdx="0" presStyleCnt="3"/>
      <dgm:spPr/>
    </dgm:pt>
    <dgm:pt modelId="{865C94B6-E252-43DB-B932-8D492F6C392A}" type="pres">
      <dgm:prSet presAssocID="{F4AE41CF-C5C9-4A00-BA26-5947E204A169}" presName="dstNode" presStyleLbl="node1" presStyleIdx="0" presStyleCnt="3"/>
      <dgm:spPr/>
    </dgm:pt>
    <dgm:pt modelId="{3FD57711-372A-4EE2-B797-8C4F1D38617F}" type="pres">
      <dgm:prSet presAssocID="{78DD9BDA-8E8B-4B61-8B47-35760ABB8905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5C90D-9109-4F13-A27D-2EE44847312B}" type="pres">
      <dgm:prSet presAssocID="{78DD9BDA-8E8B-4B61-8B47-35760ABB8905}" presName="accent_1" presStyleCnt="0"/>
      <dgm:spPr/>
    </dgm:pt>
    <dgm:pt modelId="{5BF94FCF-B5D8-42E9-AE23-4133EC1A581D}" type="pres">
      <dgm:prSet presAssocID="{78DD9BDA-8E8B-4B61-8B47-35760ABB8905}" presName="accentRepeatNode" presStyleLbl="solidFgAcc1" presStyleIdx="0" presStyleCnt="3"/>
      <dgm:spPr/>
    </dgm:pt>
    <dgm:pt modelId="{4D69E195-196E-4129-85CC-3F40A9106A13}" type="pres">
      <dgm:prSet presAssocID="{0F2CA305-93EF-4ADD-A89E-209EA17BD4D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1A6842-96D4-4A92-AE84-5C2134D60A73}" type="pres">
      <dgm:prSet presAssocID="{0F2CA305-93EF-4ADD-A89E-209EA17BD4DC}" presName="accent_2" presStyleCnt="0"/>
      <dgm:spPr/>
    </dgm:pt>
    <dgm:pt modelId="{401F0109-D449-4281-889C-76F11B3B2555}" type="pres">
      <dgm:prSet presAssocID="{0F2CA305-93EF-4ADD-A89E-209EA17BD4DC}" presName="accentRepeatNode" presStyleLbl="solidFgAcc1" presStyleIdx="1" presStyleCnt="3"/>
      <dgm:spPr/>
    </dgm:pt>
    <dgm:pt modelId="{F427117F-DAED-407D-900D-85C21C12429F}" type="pres">
      <dgm:prSet presAssocID="{1225C049-F353-495B-9C7B-79236108865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8FA2F7-BFFF-4832-A457-ADF8C2A0E416}" type="pres">
      <dgm:prSet presAssocID="{1225C049-F353-495B-9C7B-79236108865B}" presName="accent_3" presStyleCnt="0"/>
      <dgm:spPr/>
    </dgm:pt>
    <dgm:pt modelId="{7896EB57-4774-4475-B40C-3A02A2E915E7}" type="pres">
      <dgm:prSet presAssocID="{1225C049-F353-495B-9C7B-79236108865B}" presName="accentRepeatNode" presStyleLbl="solidFgAcc1" presStyleIdx="2" presStyleCnt="3"/>
      <dgm:spPr/>
    </dgm:pt>
  </dgm:ptLst>
  <dgm:cxnLst>
    <dgm:cxn modelId="{38DB4E22-B0DC-4A33-B3F6-307079A41843}" type="presOf" srcId="{CDBB178A-C5B0-4637-9325-00158F947600}" destId="{57E68EE9-F183-4A35-A6BD-47CB7012AA3A}" srcOrd="0" destOrd="0" presId="urn:microsoft.com/office/officeart/2008/layout/VerticalCurvedList"/>
    <dgm:cxn modelId="{C357D6DB-2EA6-4772-8D1F-6FC7ED753D93}" srcId="{F4AE41CF-C5C9-4A00-BA26-5947E204A169}" destId="{1225C049-F353-495B-9C7B-79236108865B}" srcOrd="2" destOrd="0" parTransId="{0A669C0E-0304-45A6-9357-F3BE717DB6B6}" sibTransId="{6C2BA81B-3AC2-45C5-AC4A-D8F3CF16DC99}"/>
    <dgm:cxn modelId="{AD94ECE8-1575-4947-892D-1EB5B82BE784}" srcId="{F4AE41CF-C5C9-4A00-BA26-5947E204A169}" destId="{78DD9BDA-8E8B-4B61-8B47-35760ABB8905}" srcOrd="0" destOrd="0" parTransId="{F8F3355F-3D71-4F0B-A80A-07203B34E8B7}" sibTransId="{CDBB178A-C5B0-4637-9325-00158F947600}"/>
    <dgm:cxn modelId="{AB30F1E0-9C27-40A7-BFA4-B458C516A880}" type="presOf" srcId="{0F2CA305-93EF-4ADD-A89E-209EA17BD4DC}" destId="{4D69E195-196E-4129-85CC-3F40A9106A13}" srcOrd="0" destOrd="0" presId="urn:microsoft.com/office/officeart/2008/layout/VerticalCurvedList"/>
    <dgm:cxn modelId="{E59491EA-E799-4104-A68E-3D1FEF1522AF}" srcId="{F4AE41CF-C5C9-4A00-BA26-5947E204A169}" destId="{0F2CA305-93EF-4ADD-A89E-209EA17BD4DC}" srcOrd="1" destOrd="0" parTransId="{D5A599AC-65BC-49B1-8E65-6C9C4E434C98}" sibTransId="{793A0CBB-1D98-41C9-829A-FDBA430A7C92}"/>
    <dgm:cxn modelId="{F776D6F5-B85B-4356-A092-C84706639200}" type="presOf" srcId="{F4AE41CF-C5C9-4A00-BA26-5947E204A169}" destId="{A8D03C7C-A9C3-4334-9B29-CF91B54EDC62}" srcOrd="0" destOrd="0" presId="urn:microsoft.com/office/officeart/2008/layout/VerticalCurvedList"/>
    <dgm:cxn modelId="{AE594DD2-6FDE-4B8A-A885-BBEF491D9082}" type="presOf" srcId="{78DD9BDA-8E8B-4B61-8B47-35760ABB8905}" destId="{3FD57711-372A-4EE2-B797-8C4F1D38617F}" srcOrd="0" destOrd="0" presId="urn:microsoft.com/office/officeart/2008/layout/VerticalCurvedList"/>
    <dgm:cxn modelId="{3C17F1B6-13D8-4973-8ADB-2766EBCBBB57}" type="presOf" srcId="{1225C049-F353-495B-9C7B-79236108865B}" destId="{F427117F-DAED-407D-900D-85C21C12429F}" srcOrd="0" destOrd="0" presId="urn:microsoft.com/office/officeart/2008/layout/VerticalCurvedList"/>
    <dgm:cxn modelId="{51C627A8-6549-453C-A3C6-EB7875381B17}" type="presParOf" srcId="{A8D03C7C-A9C3-4334-9B29-CF91B54EDC62}" destId="{AEF45853-3FBC-4563-92AD-44D2AFBFC092}" srcOrd="0" destOrd="0" presId="urn:microsoft.com/office/officeart/2008/layout/VerticalCurvedList"/>
    <dgm:cxn modelId="{1BE84129-3EED-4186-B9B0-E269E295454D}" type="presParOf" srcId="{AEF45853-3FBC-4563-92AD-44D2AFBFC092}" destId="{3ECF57C9-1858-46D5-B18C-6454EA5E5D3A}" srcOrd="0" destOrd="0" presId="urn:microsoft.com/office/officeart/2008/layout/VerticalCurvedList"/>
    <dgm:cxn modelId="{1BC8799E-D992-4CCF-84D2-BED273D858A5}" type="presParOf" srcId="{3ECF57C9-1858-46D5-B18C-6454EA5E5D3A}" destId="{3129CB8A-D050-4D8B-87C6-5A254C9E116E}" srcOrd="0" destOrd="0" presId="urn:microsoft.com/office/officeart/2008/layout/VerticalCurvedList"/>
    <dgm:cxn modelId="{33D30A9E-C5DB-4A1D-9C54-32C8A12F0BDD}" type="presParOf" srcId="{3ECF57C9-1858-46D5-B18C-6454EA5E5D3A}" destId="{57E68EE9-F183-4A35-A6BD-47CB7012AA3A}" srcOrd="1" destOrd="0" presId="urn:microsoft.com/office/officeart/2008/layout/VerticalCurvedList"/>
    <dgm:cxn modelId="{23F77754-4571-44C1-9C66-04BB141F3A9C}" type="presParOf" srcId="{3ECF57C9-1858-46D5-B18C-6454EA5E5D3A}" destId="{1037F64B-20D8-468D-BCC3-AF36937FA909}" srcOrd="2" destOrd="0" presId="urn:microsoft.com/office/officeart/2008/layout/VerticalCurvedList"/>
    <dgm:cxn modelId="{42E6CDAA-D1BB-4B04-A46C-EE79C17CD7A8}" type="presParOf" srcId="{3ECF57C9-1858-46D5-B18C-6454EA5E5D3A}" destId="{865C94B6-E252-43DB-B932-8D492F6C392A}" srcOrd="3" destOrd="0" presId="urn:microsoft.com/office/officeart/2008/layout/VerticalCurvedList"/>
    <dgm:cxn modelId="{92299D08-6FC1-4358-A664-E3A25E4760CE}" type="presParOf" srcId="{AEF45853-3FBC-4563-92AD-44D2AFBFC092}" destId="{3FD57711-372A-4EE2-B797-8C4F1D38617F}" srcOrd="1" destOrd="0" presId="urn:microsoft.com/office/officeart/2008/layout/VerticalCurvedList"/>
    <dgm:cxn modelId="{8218C4C6-84BE-487C-8FC9-A9811ED69BA4}" type="presParOf" srcId="{AEF45853-3FBC-4563-92AD-44D2AFBFC092}" destId="{4ED5C90D-9109-4F13-A27D-2EE44847312B}" srcOrd="2" destOrd="0" presId="urn:microsoft.com/office/officeart/2008/layout/VerticalCurvedList"/>
    <dgm:cxn modelId="{A7F1E4C0-B02A-4153-A9CA-C15E410C86F9}" type="presParOf" srcId="{4ED5C90D-9109-4F13-A27D-2EE44847312B}" destId="{5BF94FCF-B5D8-42E9-AE23-4133EC1A581D}" srcOrd="0" destOrd="0" presId="urn:microsoft.com/office/officeart/2008/layout/VerticalCurvedList"/>
    <dgm:cxn modelId="{AAC3F74C-357E-46BA-9181-CCE93B1C9842}" type="presParOf" srcId="{AEF45853-3FBC-4563-92AD-44D2AFBFC092}" destId="{4D69E195-196E-4129-85CC-3F40A9106A13}" srcOrd="3" destOrd="0" presId="urn:microsoft.com/office/officeart/2008/layout/VerticalCurvedList"/>
    <dgm:cxn modelId="{EC1FC8D7-6058-4D27-8330-28F3ECD7C627}" type="presParOf" srcId="{AEF45853-3FBC-4563-92AD-44D2AFBFC092}" destId="{FF1A6842-96D4-4A92-AE84-5C2134D60A73}" srcOrd="4" destOrd="0" presId="urn:microsoft.com/office/officeart/2008/layout/VerticalCurvedList"/>
    <dgm:cxn modelId="{61CF614F-7FDD-44DF-A8BB-6776D6925D6D}" type="presParOf" srcId="{FF1A6842-96D4-4A92-AE84-5C2134D60A73}" destId="{401F0109-D449-4281-889C-76F11B3B2555}" srcOrd="0" destOrd="0" presId="urn:microsoft.com/office/officeart/2008/layout/VerticalCurvedList"/>
    <dgm:cxn modelId="{1E112F31-E06C-428D-8C54-CAC7B8772409}" type="presParOf" srcId="{AEF45853-3FBC-4563-92AD-44D2AFBFC092}" destId="{F427117F-DAED-407D-900D-85C21C12429F}" srcOrd="5" destOrd="0" presId="urn:microsoft.com/office/officeart/2008/layout/VerticalCurvedList"/>
    <dgm:cxn modelId="{2790F2F3-E904-4754-A803-6D292E680128}" type="presParOf" srcId="{AEF45853-3FBC-4563-92AD-44D2AFBFC092}" destId="{1B8FA2F7-BFFF-4832-A457-ADF8C2A0E416}" srcOrd="6" destOrd="0" presId="urn:microsoft.com/office/officeart/2008/layout/VerticalCurvedList"/>
    <dgm:cxn modelId="{3783DF8D-23A6-4F3F-928B-C6D8C18033BA}" type="presParOf" srcId="{1B8FA2F7-BFFF-4832-A457-ADF8C2A0E416}" destId="{7896EB57-4774-4475-B40C-3A02A2E915E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8EE9-F183-4A35-A6BD-47CB7012AA3A}">
      <dsp:nvSpPr>
        <dsp:cNvPr id="0" name=""/>
        <dsp:cNvSpPr/>
      </dsp:nvSpPr>
      <dsp:spPr>
        <a:xfrm>
          <a:off x="2924218" y="-613536"/>
          <a:ext cx="4762753" cy="4762753"/>
        </a:xfrm>
        <a:prstGeom prst="blockArc">
          <a:avLst>
            <a:gd name="adj1" fmla="val 8100000"/>
            <a:gd name="adj2" fmla="val 13500000"/>
            <a:gd name="adj3" fmla="val 454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57711-372A-4EE2-B797-8C4F1D38617F}">
      <dsp:nvSpPr>
        <dsp:cNvPr id="0" name=""/>
        <dsp:cNvSpPr/>
      </dsp:nvSpPr>
      <dsp:spPr>
        <a:xfrm>
          <a:off x="18650" y="505107"/>
          <a:ext cx="3049962" cy="1010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801745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Arduino IDE</a:t>
          </a:r>
          <a:endParaRPr lang="en-US" sz="3000" kern="1200" dirty="0"/>
        </a:p>
      </dsp:txBody>
      <dsp:txXfrm>
        <a:off x="18650" y="505107"/>
        <a:ext cx="3049962" cy="1010073"/>
      </dsp:txXfrm>
    </dsp:sp>
    <dsp:sp modelId="{5BF94FCF-B5D8-42E9-AE23-4133EC1A581D}">
      <dsp:nvSpPr>
        <dsp:cNvPr id="0" name=""/>
        <dsp:cNvSpPr/>
      </dsp:nvSpPr>
      <dsp:spPr>
        <a:xfrm>
          <a:off x="2437317" y="378848"/>
          <a:ext cx="1262591" cy="1262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00273-A2E0-4D46-84A9-D74404658487}">
      <dsp:nvSpPr>
        <dsp:cNvPr id="0" name=""/>
        <dsp:cNvSpPr/>
      </dsp:nvSpPr>
      <dsp:spPr>
        <a:xfrm>
          <a:off x="18650" y="2020499"/>
          <a:ext cx="3049962" cy="1010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801745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Studio</a:t>
          </a:r>
          <a:endParaRPr lang="en-US" sz="3000" kern="1200" dirty="0"/>
        </a:p>
      </dsp:txBody>
      <dsp:txXfrm>
        <a:off x="18650" y="2020499"/>
        <a:ext cx="3049962" cy="1010073"/>
      </dsp:txXfrm>
    </dsp:sp>
    <dsp:sp modelId="{BD6F4B4C-42CE-4E6F-A414-957693758351}">
      <dsp:nvSpPr>
        <dsp:cNvPr id="0" name=""/>
        <dsp:cNvSpPr/>
      </dsp:nvSpPr>
      <dsp:spPr>
        <a:xfrm>
          <a:off x="2437317" y="1894240"/>
          <a:ext cx="1262591" cy="126259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8EE9-F183-4A35-A6BD-47CB7012AA3A}">
      <dsp:nvSpPr>
        <dsp:cNvPr id="0" name=""/>
        <dsp:cNvSpPr/>
      </dsp:nvSpPr>
      <dsp:spPr>
        <a:xfrm>
          <a:off x="2924218" y="-613536"/>
          <a:ext cx="4762753" cy="4762753"/>
        </a:xfrm>
        <a:prstGeom prst="blockArc">
          <a:avLst>
            <a:gd name="adj1" fmla="val 8100000"/>
            <a:gd name="adj2" fmla="val 13500000"/>
            <a:gd name="adj3" fmla="val 454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57711-372A-4EE2-B797-8C4F1D38617F}">
      <dsp:nvSpPr>
        <dsp:cNvPr id="0" name=""/>
        <dsp:cNvSpPr/>
      </dsp:nvSpPr>
      <dsp:spPr>
        <a:xfrm>
          <a:off x="18650" y="505107"/>
          <a:ext cx="3049962" cy="1010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801745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Arduino IDE</a:t>
          </a:r>
          <a:endParaRPr lang="en-US" sz="3000" kern="1200" dirty="0"/>
        </a:p>
      </dsp:txBody>
      <dsp:txXfrm>
        <a:off x="18650" y="505107"/>
        <a:ext cx="3049962" cy="1010073"/>
      </dsp:txXfrm>
    </dsp:sp>
    <dsp:sp modelId="{5BF94FCF-B5D8-42E9-AE23-4133EC1A581D}">
      <dsp:nvSpPr>
        <dsp:cNvPr id="0" name=""/>
        <dsp:cNvSpPr/>
      </dsp:nvSpPr>
      <dsp:spPr>
        <a:xfrm>
          <a:off x="2437317" y="378848"/>
          <a:ext cx="1262591" cy="1262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00273-A2E0-4D46-84A9-D74404658487}">
      <dsp:nvSpPr>
        <dsp:cNvPr id="0" name=""/>
        <dsp:cNvSpPr/>
      </dsp:nvSpPr>
      <dsp:spPr>
        <a:xfrm>
          <a:off x="18650" y="2020499"/>
          <a:ext cx="3049962" cy="1010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801745" bIns="762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Android Studio</a:t>
          </a:r>
          <a:endParaRPr lang="en-US" sz="3000" kern="1200" dirty="0"/>
        </a:p>
      </dsp:txBody>
      <dsp:txXfrm>
        <a:off x="18650" y="2020499"/>
        <a:ext cx="3049962" cy="1010073"/>
      </dsp:txXfrm>
    </dsp:sp>
    <dsp:sp modelId="{BD6F4B4C-42CE-4E6F-A414-957693758351}">
      <dsp:nvSpPr>
        <dsp:cNvPr id="0" name=""/>
        <dsp:cNvSpPr/>
      </dsp:nvSpPr>
      <dsp:spPr>
        <a:xfrm>
          <a:off x="2437317" y="1894240"/>
          <a:ext cx="1262591" cy="126259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8EE9-F183-4A35-A6BD-47CB7012AA3A}">
      <dsp:nvSpPr>
        <dsp:cNvPr id="0" name=""/>
        <dsp:cNvSpPr/>
      </dsp:nvSpPr>
      <dsp:spPr>
        <a:xfrm>
          <a:off x="-5018207" y="-768847"/>
          <a:ext cx="5976345" cy="59763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876042-08F3-44B2-98C8-D7CF834332AD}">
      <dsp:nvSpPr>
        <dsp:cNvPr id="0" name=""/>
        <dsp:cNvSpPr/>
      </dsp:nvSpPr>
      <dsp:spPr>
        <a:xfrm>
          <a:off x="616234" y="443865"/>
          <a:ext cx="4132787" cy="88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err="1" smtClean="0"/>
            <a:t>Tinkercad</a:t>
          </a:r>
          <a:endParaRPr lang="en-US" sz="4400" kern="1200" dirty="0"/>
        </a:p>
      </dsp:txBody>
      <dsp:txXfrm>
        <a:off x="616234" y="443865"/>
        <a:ext cx="4132787" cy="887730"/>
      </dsp:txXfrm>
    </dsp:sp>
    <dsp:sp modelId="{BD6F4B4C-42CE-4E6F-A414-957693758351}">
      <dsp:nvSpPr>
        <dsp:cNvPr id="0" name=""/>
        <dsp:cNvSpPr/>
      </dsp:nvSpPr>
      <dsp:spPr>
        <a:xfrm>
          <a:off x="61402" y="33289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AE660-D095-46BD-AFC2-A9A3F16625BB}">
      <dsp:nvSpPr>
        <dsp:cNvPr id="0" name=""/>
        <dsp:cNvSpPr/>
      </dsp:nvSpPr>
      <dsp:spPr>
        <a:xfrm>
          <a:off x="938924" y="1775460"/>
          <a:ext cx="3810097" cy="88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err="1" smtClean="0"/>
            <a:t>Adafruit</a:t>
          </a:r>
          <a:r>
            <a:rPr lang="en-US" sz="4400" kern="1200" dirty="0" smtClean="0"/>
            <a:t> IO</a:t>
          </a:r>
          <a:endParaRPr lang="en-US" sz="4400" kern="1200" dirty="0"/>
        </a:p>
      </dsp:txBody>
      <dsp:txXfrm>
        <a:off x="938924" y="1775460"/>
        <a:ext cx="3810097" cy="887730"/>
      </dsp:txXfrm>
    </dsp:sp>
    <dsp:sp modelId="{7896EB57-4774-4475-B40C-3A02A2E915E7}">
      <dsp:nvSpPr>
        <dsp:cNvPr id="0" name=""/>
        <dsp:cNvSpPr/>
      </dsp:nvSpPr>
      <dsp:spPr>
        <a:xfrm>
          <a:off x="384092" y="1664493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EA510-1D04-4302-8116-F5D2687C6668}">
      <dsp:nvSpPr>
        <dsp:cNvPr id="0" name=""/>
        <dsp:cNvSpPr/>
      </dsp:nvSpPr>
      <dsp:spPr>
        <a:xfrm>
          <a:off x="616234" y="3107055"/>
          <a:ext cx="4132787" cy="88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IFTTT</a:t>
          </a:r>
          <a:endParaRPr lang="en-US" sz="4400" kern="1200" dirty="0"/>
        </a:p>
      </dsp:txBody>
      <dsp:txXfrm>
        <a:off x="616234" y="3107055"/>
        <a:ext cx="4132787" cy="887730"/>
      </dsp:txXfrm>
    </dsp:sp>
    <dsp:sp modelId="{1DC898CB-0E9B-4DA4-8658-A88F38CB270D}">
      <dsp:nvSpPr>
        <dsp:cNvPr id="0" name=""/>
        <dsp:cNvSpPr/>
      </dsp:nvSpPr>
      <dsp:spPr>
        <a:xfrm>
          <a:off x="61402" y="299608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68EE9-F183-4A35-A6BD-47CB7012AA3A}">
      <dsp:nvSpPr>
        <dsp:cNvPr id="0" name=""/>
        <dsp:cNvSpPr/>
      </dsp:nvSpPr>
      <dsp:spPr>
        <a:xfrm>
          <a:off x="3688474" y="-768847"/>
          <a:ext cx="5976345" cy="5976345"/>
        </a:xfrm>
        <a:prstGeom prst="blockArc">
          <a:avLst>
            <a:gd name="adj1" fmla="val 8100000"/>
            <a:gd name="adj2" fmla="val 13500000"/>
            <a:gd name="adj3" fmla="val 36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57711-372A-4EE2-B797-8C4F1D38617F}">
      <dsp:nvSpPr>
        <dsp:cNvPr id="0" name=""/>
        <dsp:cNvSpPr/>
      </dsp:nvSpPr>
      <dsp:spPr>
        <a:xfrm>
          <a:off x="61103" y="443865"/>
          <a:ext cx="3969274" cy="88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704636" bIns="6604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Google Firebase</a:t>
          </a:r>
          <a:endParaRPr lang="en-US" sz="2600" kern="1200" dirty="0"/>
        </a:p>
      </dsp:txBody>
      <dsp:txXfrm>
        <a:off x="61103" y="443865"/>
        <a:ext cx="3969274" cy="887730"/>
      </dsp:txXfrm>
    </dsp:sp>
    <dsp:sp modelId="{5BF94FCF-B5D8-42E9-AE23-4133EC1A581D}">
      <dsp:nvSpPr>
        <dsp:cNvPr id="0" name=""/>
        <dsp:cNvSpPr/>
      </dsp:nvSpPr>
      <dsp:spPr>
        <a:xfrm>
          <a:off x="3475546" y="33289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9E195-196E-4129-85CC-3F40A9106A13}">
      <dsp:nvSpPr>
        <dsp:cNvPr id="0" name=""/>
        <dsp:cNvSpPr/>
      </dsp:nvSpPr>
      <dsp:spPr>
        <a:xfrm>
          <a:off x="61103" y="1775460"/>
          <a:ext cx="3646584" cy="88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704636" bIns="6604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WebBrowser</a:t>
          </a:r>
          <a:r>
            <a:rPr lang="en-US" sz="2600" kern="1200" dirty="0" smtClean="0"/>
            <a:t> and MySQL</a:t>
          </a:r>
          <a:endParaRPr lang="en-US" sz="2600" kern="1200" dirty="0"/>
        </a:p>
      </dsp:txBody>
      <dsp:txXfrm>
        <a:off x="61103" y="1775460"/>
        <a:ext cx="3646584" cy="887730"/>
      </dsp:txXfrm>
    </dsp:sp>
    <dsp:sp modelId="{401F0109-D449-4281-889C-76F11B3B2555}">
      <dsp:nvSpPr>
        <dsp:cNvPr id="0" name=""/>
        <dsp:cNvSpPr/>
      </dsp:nvSpPr>
      <dsp:spPr>
        <a:xfrm>
          <a:off x="3152856" y="1664493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7117F-DAED-407D-900D-85C21C12429F}">
      <dsp:nvSpPr>
        <dsp:cNvPr id="0" name=""/>
        <dsp:cNvSpPr/>
      </dsp:nvSpPr>
      <dsp:spPr>
        <a:xfrm>
          <a:off x="61103" y="3107055"/>
          <a:ext cx="3969274" cy="887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704636" bIns="66040" numCol="1" spcCol="1270" anchor="ctr" anchorCtr="0">
          <a:noAutofit/>
        </a:bodyPr>
        <a:lstStyle/>
        <a:p>
          <a:pPr lvl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MIT App Inventor</a:t>
          </a:r>
          <a:endParaRPr lang="en-US" sz="2600" kern="1200" dirty="0"/>
        </a:p>
      </dsp:txBody>
      <dsp:txXfrm>
        <a:off x="61103" y="3107055"/>
        <a:ext cx="3969274" cy="887730"/>
      </dsp:txXfrm>
    </dsp:sp>
    <dsp:sp modelId="{7896EB57-4774-4475-B40C-3A02A2E915E7}">
      <dsp:nvSpPr>
        <dsp:cNvPr id="0" name=""/>
        <dsp:cNvSpPr/>
      </dsp:nvSpPr>
      <dsp:spPr>
        <a:xfrm>
          <a:off x="3475546" y="299608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94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0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4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86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81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87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67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86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40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69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7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2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5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esp8266.com/stable/package_esp8266com_index.js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espressif/arduino-esp32/gh-pages/package_esp32_index.json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37.jp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diagramData" Target="../diagrams/data3.xml"/><Relationship Id="rId16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image" Target="../media/image39.png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&lt;strong&gt;MQ&lt;/strong&gt;-135 - jpralves.ne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97914">
            <a:off x="8359061" y="1322337"/>
            <a:ext cx="1141088" cy="1062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6608" y="1470446"/>
            <a:ext cx="7537621" cy="226278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Arduino Step by Step Getting Serious And </a:t>
            </a:r>
            <a:r>
              <a:rPr lang="en-US" sz="4000" dirty="0" err="1" smtClean="0"/>
              <a:t>IoT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8688" y="3828226"/>
            <a:ext cx="5807675" cy="1330948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Name:  </a:t>
            </a:r>
            <a:r>
              <a:rPr lang="en-US" sz="1400" dirty="0" smtClean="0">
                <a:solidFill>
                  <a:schemeClr val="tx1"/>
                </a:solidFill>
              </a:rPr>
              <a:t>JOYDIP DUTTA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Branch: Electronics And Communication Engineering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Semester: VII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Roll Number: 17EREEC006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85" y="96091"/>
            <a:ext cx="2813548" cy="1688129"/>
          </a:xfrm>
          <a:prstGeom prst="rect">
            <a:avLst/>
          </a:prstGeom>
        </p:spPr>
      </p:pic>
      <p:pic>
        <p:nvPicPr>
          <p:cNvPr id="8" name="Content Placeholder 3" descr="File:&lt;strong&gt;Arduino&lt;/strong&gt;-&lt;strong&gt;uno&lt;/strong&gt;-perspective-&lt;strong&gt;transparent&lt;/strong&gt;.pn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552" y="3165964"/>
            <a:ext cx="1795063" cy="1579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1672">
            <a:off x="9374431" y="5058149"/>
            <a:ext cx="2633146" cy="1974860"/>
          </a:xfrm>
          <a:prstGeom prst="rect">
            <a:avLst/>
          </a:prstGeom>
        </p:spPr>
      </p:pic>
      <p:pic>
        <p:nvPicPr>
          <p:cNvPr id="10" name="Picture 4" descr="https://joy-it.net/files/files/Produkte/SBC-NodeMCU-ESP32/SBC-NodeMCU-ESP32-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401" y="5478758"/>
            <a:ext cx="1462311" cy="14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rduino uno - Using &lt;strong&gt;IR&lt;/strong&gt; &lt;strong&gt;Sensor&lt;/strong&gt; to sense movement? - Arduino Stack Exchan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78" y="228915"/>
            <a:ext cx="2333114" cy="1495836"/>
          </a:xfrm>
          <a:prstGeom prst="rect">
            <a:avLst/>
          </a:prstGeom>
        </p:spPr>
      </p:pic>
      <p:pic>
        <p:nvPicPr>
          <p:cNvPr id="12" name="Content Placeholder 3" descr="Với iNut cảm biến bạn đã có thể làm được gì? Dự án kiểm soát nhiệt độ ...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58" y="1212342"/>
            <a:ext cx="1022792" cy="1210608"/>
          </a:xfrm>
          <a:prstGeom prst="rect">
            <a:avLst/>
          </a:prstGeom>
        </p:spPr>
      </p:pic>
      <p:pic>
        <p:nvPicPr>
          <p:cNvPr id="14" name="Picture 13" descr="voltage - Relate Pyroelectric &lt;strong&gt;Passive Infrared&lt;/strong&gt; &lt;strong&gt;Sensor&lt;/strong&gt; analog output to ...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73" y="137832"/>
            <a:ext cx="1588887" cy="11922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3357" y="359934"/>
            <a:ext cx="2563279" cy="2033825"/>
          </a:xfrm>
          <a:prstGeom prst="rect">
            <a:avLst/>
          </a:prstGeom>
        </p:spPr>
      </p:pic>
      <p:pic>
        <p:nvPicPr>
          <p:cNvPr id="15" name="Picture 14" descr="&lt;strong&gt;SENSOR&lt;/strong&gt; DE &lt;strong&gt;COLOR&lt;/strong&gt; ~ MUNDO TIC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53" y="1106001"/>
            <a:ext cx="956690" cy="1132367"/>
          </a:xfrm>
          <a:prstGeom prst="rect">
            <a:avLst/>
          </a:prstGeom>
        </p:spPr>
      </p:pic>
      <p:pic>
        <p:nvPicPr>
          <p:cNvPr id="7" name="Picture 6" descr="microcontroller - Adding an Obstacle Avoidance &lt;strong&gt;Sensor&lt;/strong&gt; to a PIC ...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86" y="1467254"/>
            <a:ext cx="1382610" cy="9967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7" y="516292"/>
            <a:ext cx="1895982" cy="18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600304" cy="7104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NODEMCU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2050" name="Picture 2" descr="https://docs.google.com/drawings/u/0/d/s1fK3ALGYGBTz6z7JVYPrcw/image?w=468&amp;h=380&amp;rev=5&amp;ac=1&amp;parent=1sCoXFW-a8Im9_KUxBi5Ufckem1KvlMAb9PYyH_cgM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36" y="1596781"/>
            <a:ext cx="3177233" cy="257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5000" y="1596781"/>
            <a:ext cx="6359611" cy="47705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ESP-12E </a:t>
            </a:r>
            <a:r>
              <a:rPr lang="en-US" sz="1600" b="1" dirty="0" err="1" smtClean="0"/>
              <a:t>WiFi</a:t>
            </a:r>
            <a:r>
              <a:rPr lang="en-US" sz="1600" b="1" dirty="0" smtClean="0"/>
              <a:t> Module</a:t>
            </a:r>
          </a:p>
          <a:p>
            <a:pPr algn="ctr"/>
            <a:endParaRPr lang="en-US" sz="1600" b="1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This </a:t>
            </a:r>
            <a:r>
              <a:rPr lang="en-US" sz="1600" dirty="0"/>
              <a:t>ESP-12E module containing an ESP8266 chip having </a:t>
            </a:r>
            <a:r>
              <a:rPr lang="en-US" sz="1600" b="1" dirty="0" err="1"/>
              <a:t>Tensilica</a:t>
            </a:r>
            <a:r>
              <a:rPr lang="en-US" sz="1600" b="1" dirty="0"/>
              <a:t> </a:t>
            </a:r>
            <a:r>
              <a:rPr lang="en-US" sz="1600" b="1" dirty="0" err="1"/>
              <a:t>Xtensa</a:t>
            </a:r>
            <a:r>
              <a:rPr lang="en-US" sz="1600" b="1" dirty="0"/>
              <a:t>® 32-bit LX106 RISC</a:t>
            </a:r>
            <a:r>
              <a:rPr lang="en-US" sz="1600" dirty="0"/>
              <a:t> microprocessor which operates at 80 to 160 MHz adjustable clock frequency and supports RTOS</a:t>
            </a:r>
            <a:r>
              <a:rPr lang="en-US" sz="1600" dirty="0" smtClean="0"/>
              <a:t>.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There’s also 128 KB RAM and 4MB of Flash Memory is available which is enough to cope with large strings that make up web pages, JSON/XML data, and everything we use in </a:t>
            </a:r>
            <a:r>
              <a:rPr lang="en-US" sz="1600" dirty="0" err="1"/>
              <a:t>IoT</a:t>
            </a:r>
            <a:r>
              <a:rPr lang="en-US" sz="1600" dirty="0"/>
              <a:t> devices nowadays</a:t>
            </a:r>
            <a:r>
              <a:rPr lang="en-US" sz="1600" dirty="0" smtClean="0"/>
              <a:t>.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The most versatile feature of </a:t>
            </a:r>
            <a:r>
              <a:rPr lang="en-US" sz="1600" dirty="0" err="1"/>
              <a:t>NodeMCU</a:t>
            </a:r>
            <a:r>
              <a:rPr lang="en-US" sz="1600" dirty="0"/>
              <a:t> is that it can set up a network of its own which allows the other devices to connect directly to it. This is possible because ESP8266 integrates 802.11b/g/n HT40 Wi-Fi transceiver</a:t>
            </a:r>
            <a:r>
              <a:rPr lang="en-US" sz="1600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smtClean="0"/>
              <a:t>This module has 2.4 GHz Antenna which is enough to give us a proper range for our projects.</a:t>
            </a:r>
            <a:endParaRPr lang="en-US" sz="1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600304" cy="7104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NODEMCU CONTINUES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8013" y="1851517"/>
            <a:ext cx="4839328" cy="18466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Power Requirements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Operating Voltage: </a:t>
            </a:r>
            <a:r>
              <a:rPr lang="en-US" sz="1600" dirty="0"/>
              <a:t>2.5V to 3.6V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On-board regulator: </a:t>
            </a:r>
            <a:r>
              <a:rPr lang="en-US" sz="1600" dirty="0"/>
              <a:t>3.3V 600mA regulator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Operating Current: </a:t>
            </a:r>
            <a:r>
              <a:rPr lang="en-US" sz="1600" dirty="0"/>
              <a:t>80mA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Current during Sleep Mode: </a:t>
            </a:r>
            <a:r>
              <a:rPr lang="en-US" sz="1600" dirty="0"/>
              <a:t>20 µA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SECTION-1B</a:t>
            </a:r>
            <a:endParaRPr lang="en-US" dirty="0"/>
          </a:p>
        </p:txBody>
      </p:sp>
      <p:pic>
        <p:nvPicPr>
          <p:cNvPr id="3076" name="Picture 4" descr="https://docs.google.com/drawings/u/0/d/sEhflhXYHbe2Co41LXb6YRw/image?w=450&amp;h=365&amp;rev=90&amp;ac=1&amp;parent=1sCoXFW-a8Im9_KUxBi5Ufckem1KvlMAb9PYyH_cgM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09" y="1686774"/>
            <a:ext cx="3305004" cy="217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ocs.google.com/drawings/u/0/d/sy5E_vE5oF42ZhhF1WyhfiA/image?w=450&amp;h=365&amp;rev=139&amp;ac=1&amp;parent=1sCoXFW-a8Im9_KUxBi5Ufckem1KvlMAb9PYyH_cgM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310" y="4006945"/>
            <a:ext cx="3058062" cy="248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32938" y="4052663"/>
            <a:ext cx="7875372" cy="23391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Peripherals &amp; </a:t>
            </a:r>
            <a:r>
              <a:rPr lang="en-US" b="1" dirty="0" err="1" smtClean="0"/>
              <a:t>Input/Output</a:t>
            </a:r>
            <a:endParaRPr lang="en-US" b="1" dirty="0" smtClean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b="1" dirty="0"/>
              <a:t>Total GPIO pins:</a:t>
            </a:r>
            <a:r>
              <a:rPr lang="en-US" sz="1600" dirty="0"/>
              <a:t> 17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b="1" dirty="0"/>
              <a:t>ADC channel:</a:t>
            </a:r>
            <a:r>
              <a:rPr lang="en-US" sz="1600" dirty="0"/>
              <a:t> A 10-bit ADC channel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b="1" dirty="0"/>
              <a:t>UART interface:</a:t>
            </a:r>
            <a:r>
              <a:rPr lang="en-US" sz="1600" dirty="0"/>
              <a:t> UART interface is used to load code serially.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b="1" dirty="0"/>
              <a:t>PWM outputs:</a:t>
            </a:r>
            <a:r>
              <a:rPr lang="en-US" sz="1600" dirty="0"/>
              <a:t> PWM pins for dimming LEDs or controlling motors.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b="1" dirty="0" smtClean="0"/>
              <a:t>SPI</a:t>
            </a:r>
            <a:r>
              <a:rPr lang="en-US" sz="1600" b="1" dirty="0"/>
              <a:t> </a:t>
            </a:r>
            <a:r>
              <a:rPr lang="en-US" sz="1600" b="1" dirty="0" smtClean="0"/>
              <a:t>&amp; I2C:</a:t>
            </a:r>
            <a:r>
              <a:rPr lang="en-US" sz="1600" dirty="0" smtClean="0"/>
              <a:t> </a:t>
            </a:r>
            <a:r>
              <a:rPr lang="en-US" sz="1600" dirty="0"/>
              <a:t>SPI and I2C interface to hook up all sorts of sensors and peripherals.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b="1" dirty="0"/>
              <a:t>I2S Interface: </a:t>
            </a:r>
            <a:r>
              <a:rPr lang="en-US" sz="1600" dirty="0"/>
              <a:t>I2S interface if you want to add sound to any project. 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sz="1600" b="1" dirty="0"/>
              <a:t>Multiplexing Feature: </a:t>
            </a:r>
            <a:r>
              <a:rPr lang="en-US" sz="1600" dirty="0"/>
              <a:t>A single GPIO pin can act as PWM/UART/SPI.</a:t>
            </a:r>
          </a:p>
        </p:txBody>
      </p:sp>
    </p:spTree>
    <p:extLst>
      <p:ext uri="{BB962C8B-B14F-4D97-AF65-F5344CB8AC3E}">
        <p14:creationId xmlns:p14="http://schemas.microsoft.com/office/powerpoint/2010/main" val="15675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600304" cy="7104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NODEMCU CONTINUES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0065" y="1819112"/>
            <a:ext cx="5646636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On Board Switches &amp; LEDs</a:t>
            </a:r>
          </a:p>
          <a:p>
            <a:pPr algn="ctr"/>
            <a:endParaRPr lang="en-US" b="1" dirty="0" smtClean="0"/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RST Button: </a:t>
            </a:r>
            <a:r>
              <a:rPr lang="en-US" sz="1600" dirty="0"/>
              <a:t>Reset the ESP8266 chip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FLASH Button: </a:t>
            </a:r>
            <a:r>
              <a:rPr lang="en-US" sz="1600" dirty="0"/>
              <a:t>Download new programs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Blue LED: </a:t>
            </a:r>
            <a:r>
              <a:rPr lang="en-US" sz="1600" dirty="0"/>
              <a:t>Work as an Indicator. (User Programmable)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71821" y="4292163"/>
            <a:ext cx="6636489" cy="18774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Serial Communication</a:t>
            </a:r>
          </a:p>
          <a:p>
            <a:pPr algn="ctr"/>
            <a:endParaRPr lang="en-US" b="1" dirty="0" smtClean="0"/>
          </a:p>
          <a:p>
            <a:pPr algn="just" fontAlgn="base"/>
            <a:r>
              <a:rPr lang="en-US" sz="1600" b="1" dirty="0"/>
              <a:t>CP2102 USB-to-UART converter: </a:t>
            </a:r>
            <a:r>
              <a:rPr lang="en-US" sz="1600" dirty="0"/>
              <a:t>It is a bridge converter which converts USB signal to Serial. This allows our computer to program and communicate with the ESP8266 chip</a:t>
            </a:r>
            <a:r>
              <a:rPr lang="en-US" sz="1600" dirty="0" smtClean="0"/>
              <a:t>.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b="1" dirty="0"/>
              <a:t>Communication Speed: </a:t>
            </a:r>
            <a:r>
              <a:rPr lang="en-US" sz="1600" dirty="0"/>
              <a:t>4.5Mbps.</a:t>
            </a:r>
          </a:p>
        </p:txBody>
      </p:sp>
      <p:pic>
        <p:nvPicPr>
          <p:cNvPr id="4098" name="Picture 2" descr="https://docs.google.com/drawings/u/0/d/sIuyLPLYl9IDWO5bHiIiEyw/image?w=450&amp;h=365&amp;rev=76&amp;ac=1&amp;parent=1sCoXFW-a8Im9_KUxBi5Ufckem1KvlMAb9PYyH_cgM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21" y="1486635"/>
            <a:ext cx="3326192" cy="244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docs.google.com/drawings/u/0/d/seAAX6zMvFMjO-xlQO6Ufag/image?w=282&amp;h=248&amp;rev=41&amp;ac=1&amp;parent=1sCoXFW-a8Im9_KUxBi5Ufckem1KvlMAb9PYyH_cgM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310" y="4049782"/>
            <a:ext cx="2686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SECTION-1B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760903" y="657061"/>
            <a:ext cx="9055378" cy="6280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PIN DESCRIPTION OF NODEMCU BOARD</a:t>
            </a:r>
            <a:endParaRPr lang="en-US" dirty="0"/>
          </a:p>
        </p:txBody>
      </p:sp>
      <p:graphicFrame>
        <p:nvGraphicFramePr>
          <p:cNvPr id="14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725692"/>
              </p:ext>
            </p:extLst>
          </p:nvPr>
        </p:nvGraphicFramePr>
        <p:xfrm>
          <a:off x="1760904" y="1482811"/>
          <a:ext cx="9743708" cy="4920699"/>
        </p:xfrm>
        <a:graphic>
          <a:graphicData uri="http://schemas.openxmlformats.org/drawingml/2006/table">
            <a:tbl>
              <a:tblPr/>
              <a:tblGrid>
                <a:gridCol w="3036412">
                  <a:extLst>
                    <a:ext uri="{9D8B030D-6E8A-4147-A177-3AD203B41FA5}">
                      <a16:colId xmlns:a16="http://schemas.microsoft.com/office/drawing/2014/main" val="1890114397"/>
                    </a:ext>
                  </a:extLst>
                </a:gridCol>
                <a:gridCol w="3142157">
                  <a:extLst>
                    <a:ext uri="{9D8B030D-6E8A-4147-A177-3AD203B41FA5}">
                      <a16:colId xmlns:a16="http://schemas.microsoft.com/office/drawing/2014/main" val="3288082722"/>
                    </a:ext>
                  </a:extLst>
                </a:gridCol>
                <a:gridCol w="3565139">
                  <a:extLst>
                    <a:ext uri="{9D8B030D-6E8A-4147-A177-3AD203B41FA5}">
                      <a16:colId xmlns:a16="http://schemas.microsoft.com/office/drawing/2014/main" val="4009703276"/>
                    </a:ext>
                  </a:extLst>
                </a:gridCol>
              </a:tblGrid>
              <a:tr h="472224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783F04"/>
                          </a:solidFill>
                          <a:effectLst/>
                          <a:latin typeface="Oswald" panose="02000503000000000000" pitchFamily="2" charset="0"/>
                        </a:rPr>
                        <a:t>Pins (according to functionality)</a:t>
                      </a:r>
                      <a:endParaRPr lang="en-US" sz="1600" b="1" dirty="0"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783F04"/>
                          </a:solidFill>
                          <a:effectLst/>
                          <a:latin typeface="Oswald" panose="02000503000000000000" pitchFamily="2" charset="0"/>
                        </a:rPr>
                        <a:t>Availability</a:t>
                      </a:r>
                      <a:endParaRPr lang="en-US" sz="1600" b="1"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783F04"/>
                          </a:solidFill>
                          <a:effectLst/>
                          <a:latin typeface="Oswald" panose="02000503000000000000" pitchFamily="2" charset="0"/>
                        </a:rPr>
                        <a:t>Description</a:t>
                      </a:r>
                      <a:endParaRPr lang="en-US" sz="1600" b="1" dirty="0"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29559"/>
                  </a:ext>
                </a:extLst>
              </a:tr>
              <a:tr h="117630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Power Pins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One Vin pin, three 3.3V Pins(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Vout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), and Five ground Pins are available.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Vin Pin: Used to provide power supply to the board directly.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3.3V Pin: Used to supply power to external components.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54588"/>
                  </a:ext>
                </a:extLst>
              </a:tr>
              <a:tr h="81804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I2C Pins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D1 and D2 pin are available as an SCL and SDA pin respectively.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D1 and D2 are used to hook up all sorts of I2C Sensors.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32264"/>
                  </a:ext>
                </a:extLst>
              </a:tr>
              <a:tr h="81804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GPIO Pins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There are 17 pins are available as GPIO.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These pins can be assigned to various functions programmatically.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690357"/>
                  </a:ext>
                </a:extLst>
              </a:tr>
              <a:tr h="64513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ADC Channel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VDD3P3 pin and TOUT pin.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Used as an ADC pin but cannot be implemented at the same time.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520937"/>
                  </a:ext>
                </a:extLst>
              </a:tr>
              <a:tr h="99095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UART Pins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UART0 ( TXD0, RXD0, RST0, and CTS0 Pins 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UART1 ( TXD1 Pin)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UART0: can be used for communication and it supports fluid control.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UART1: It features only the data transmit signal.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51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5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SECTION-1B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760903" y="657061"/>
            <a:ext cx="9055378" cy="62804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PIN DESCRIPTION OF NODEMCU BOARD CONTINUES</a:t>
            </a:r>
            <a:endParaRPr lang="en-US" sz="2800" dirty="0"/>
          </a:p>
        </p:txBody>
      </p:sp>
      <p:graphicFrame>
        <p:nvGraphicFramePr>
          <p:cNvPr id="14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778026"/>
              </p:ext>
            </p:extLst>
          </p:nvPr>
        </p:nvGraphicFramePr>
        <p:xfrm>
          <a:off x="1760904" y="1482811"/>
          <a:ext cx="9743708" cy="4689910"/>
        </p:xfrm>
        <a:graphic>
          <a:graphicData uri="http://schemas.openxmlformats.org/drawingml/2006/table">
            <a:tbl>
              <a:tblPr/>
              <a:tblGrid>
                <a:gridCol w="3036412">
                  <a:extLst>
                    <a:ext uri="{9D8B030D-6E8A-4147-A177-3AD203B41FA5}">
                      <a16:colId xmlns:a16="http://schemas.microsoft.com/office/drawing/2014/main" val="1890114397"/>
                    </a:ext>
                  </a:extLst>
                </a:gridCol>
                <a:gridCol w="3142157">
                  <a:extLst>
                    <a:ext uri="{9D8B030D-6E8A-4147-A177-3AD203B41FA5}">
                      <a16:colId xmlns:a16="http://schemas.microsoft.com/office/drawing/2014/main" val="3288082722"/>
                    </a:ext>
                  </a:extLst>
                </a:gridCol>
                <a:gridCol w="3565139">
                  <a:extLst>
                    <a:ext uri="{9D8B030D-6E8A-4147-A177-3AD203B41FA5}">
                      <a16:colId xmlns:a16="http://schemas.microsoft.com/office/drawing/2014/main" val="4009703276"/>
                    </a:ext>
                  </a:extLst>
                </a:gridCol>
              </a:tblGrid>
              <a:tr h="472224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783F04"/>
                          </a:solidFill>
                          <a:effectLst/>
                          <a:latin typeface="Oswald" panose="02000503000000000000" pitchFamily="2" charset="0"/>
                        </a:rPr>
                        <a:t>Pins (according to functionality)</a:t>
                      </a:r>
                      <a:endParaRPr lang="en-US" sz="1600" b="1" dirty="0"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783F04"/>
                          </a:solidFill>
                          <a:effectLst/>
                          <a:latin typeface="Oswald" panose="02000503000000000000" pitchFamily="2" charset="0"/>
                        </a:rPr>
                        <a:t>Availability</a:t>
                      </a:r>
                      <a:endParaRPr lang="en-US" sz="1600" b="1"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783F04"/>
                          </a:solidFill>
                          <a:effectLst/>
                          <a:latin typeface="Oswald" panose="02000503000000000000" pitchFamily="2" charset="0"/>
                        </a:rPr>
                        <a:t>Description</a:t>
                      </a:r>
                      <a:endParaRPr lang="en-US" sz="1600" b="1" dirty="0">
                        <a:effectLst/>
                      </a:endParaRPr>
                    </a:p>
                  </a:txBody>
                  <a:tcPr marL="50136" marR="50136" marT="50136" marB="50136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29559"/>
                  </a:ext>
                </a:extLst>
              </a:tr>
              <a:tr h="77168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SPI Pins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SPI and HSPI Pins.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Supports 4 timing modes of the SPI format transfer.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54588"/>
                  </a:ext>
                </a:extLst>
              </a:tr>
              <a:tr h="1342768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PWM Pins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Four Channels of PWM.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PWM can be implemented programmatically.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The frequency range is adjustable from 1000 μs to 10000 μs, i.e., between 100Hz and 1 kHz.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332264"/>
                  </a:ext>
                </a:extLst>
              </a:tr>
              <a:tr h="1458097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Control Pins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Enable Pin(EN), Reset Pin(RST) &amp; WAKE pin.</a:t>
                      </a:r>
                      <a:endParaRPr lang="fi-FI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EN pin: Control the ESP8266 chip by set it as a HIGH and LOW</a:t>
                      </a: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.</a:t>
                      </a:r>
                    </a:p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RST pin: Used to Reset the ESP8266 chip.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WAKE pin: Used to wake the chip from a deep-sleep mode.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690357"/>
                  </a:ext>
                </a:extLst>
              </a:tr>
              <a:tr h="64513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SPI Pins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SPI and HSPI Pins.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Droid Serif"/>
                        </a:rPr>
                        <a:t>Supports 4 timing modes of the SPI format transfer.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A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520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08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https://lh5.googleusercontent.com/3nNpdudlrl5zC71qnAuRjv2wkBv8PwIwfk1Er0L8V57AfAKsPvJYsjIqn0_zs13lr4DlPRh6IqFrs_ebVVW7zIc-KZkavgPvi5dldQuDu39-U8CfnSXJ6B9T3gsIr6TK0KM-imK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0" y="1446512"/>
            <a:ext cx="12004160" cy="541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SECTION-1B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662230" y="717609"/>
            <a:ext cx="9055378" cy="62804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PIN DESCRIPTION OF NODEMCU BOARD CONTINUES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 rot="19880917">
            <a:off x="4834795" y="3622289"/>
            <a:ext cx="271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https://cybotians.com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9880917">
            <a:off x="5540459" y="4491565"/>
            <a:ext cx="294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https://cybotians.com</a:t>
            </a: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9880917">
            <a:off x="5215064" y="1716240"/>
            <a:ext cx="294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https://cybotians.com</a:t>
            </a: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994" y="705691"/>
            <a:ext cx="9330058" cy="719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FAMILIER WITH DEVELOPMENT BOARD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2925" y="1914045"/>
            <a:ext cx="7091265" cy="43188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03557" y="2578965"/>
            <a:ext cx="6719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ESP32 is a series of low cost, low power system on chip microcontrollers with integrated Wi-Fi &amp; dual-mode Bluetooth</a:t>
            </a:r>
            <a:r>
              <a:rPr lang="en-US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Easy </a:t>
            </a:r>
            <a:r>
              <a:rPr lang="en-US" sz="1600" dirty="0"/>
              <a:t>to set-up for basic applications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Well established community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ESP32 is created and developed by </a:t>
            </a:r>
            <a:r>
              <a:rPr lang="en-US" sz="1600" dirty="0" err="1"/>
              <a:t>Espressif</a:t>
            </a:r>
            <a:r>
              <a:rPr lang="en-US" sz="1600" dirty="0"/>
              <a:t> Systems, a Shanghai-based Chinese company</a:t>
            </a:r>
            <a:endParaRPr lang="en-IN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374403" y="1982196"/>
            <a:ext cx="352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n w="0"/>
              </a:rPr>
              <a:t>INTRODUCTION TO ESP32</a:t>
            </a:r>
            <a:endParaRPr lang="en-US" sz="1600" b="1" dirty="0">
              <a:ln w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SECTION-1C</a:t>
            </a:r>
            <a:endParaRPr lang="en-US" dirty="0"/>
          </a:p>
        </p:txBody>
      </p:sp>
      <p:pic>
        <p:nvPicPr>
          <p:cNvPr id="13" name="Picture 4" descr="https://joy-it.net/files/files/Produkte/SBC-NodeMCU-ESP32/SBC-NodeMCU-ESP32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91671">
            <a:off x="8789494" y="1273740"/>
            <a:ext cx="1755462" cy="17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s://docs.google.com/drawings/u/0/d/sljVs71C5dD25gmzbc4Zweg/image?w=468&amp;h=380&amp;rev=88&amp;ac=1&amp;parent=16dXr0AIEUmTF4k6gcRv3N-w7Jak5E0UilfPEyuI3Lko"/>
          <p:cNvSpPr>
            <a:spLocks noChangeAspect="1" noChangeArrowheads="1"/>
          </p:cNvSpPr>
          <p:nvPr/>
        </p:nvSpPr>
        <p:spPr bwMode="auto">
          <a:xfrm>
            <a:off x="130175" y="-1508125"/>
            <a:ext cx="44577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9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600304" cy="7104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ESP32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994" y="2022764"/>
            <a:ext cx="9600965" cy="4169185"/>
          </a:xfrm>
          <a:prstGeom prst="rect">
            <a:avLst/>
          </a:prstGeom>
        </p:spPr>
      </p:pic>
      <p:pic>
        <p:nvPicPr>
          <p:cNvPr id="1032" name="Picture 8" descr="cybotianslogo7 c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35" y="3914758"/>
            <a:ext cx="1398905" cy="4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6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600304" cy="7104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/>
              <a:t>ESP32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SECTION-1C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3" y="1803835"/>
            <a:ext cx="9514458" cy="4505524"/>
          </a:xfrm>
          <a:prstGeom prst="rect">
            <a:avLst/>
          </a:prstGeom>
        </p:spPr>
      </p:pic>
      <p:pic>
        <p:nvPicPr>
          <p:cNvPr id="1032" name="Picture 8" descr="cybotianslogo7 c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89773" y="3810844"/>
            <a:ext cx="1398905" cy="4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600304" cy="7104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/>
              <a:t>ESP32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SECTION-1C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07" y="1717138"/>
            <a:ext cx="10555718" cy="4043582"/>
          </a:xfrm>
          <a:prstGeom prst="rect">
            <a:avLst/>
          </a:prstGeom>
        </p:spPr>
      </p:pic>
      <p:pic>
        <p:nvPicPr>
          <p:cNvPr id="1032" name="Picture 8" descr="cybotianslogo7 c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91297" y="3909319"/>
            <a:ext cx="1595855" cy="4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6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/>
          <p:cNvSpPr/>
          <p:nvPr/>
        </p:nvSpPr>
        <p:spPr>
          <a:xfrm rot="10800000">
            <a:off x="-46298" y="0"/>
            <a:ext cx="12439524" cy="685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-1" y="0"/>
            <a:ext cx="12192001" cy="685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48119" y="1589992"/>
            <a:ext cx="2021983" cy="17771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98958" y="2084760"/>
            <a:ext cx="3544447" cy="27432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 descr="File:&lt;strong&gt;Arduino&lt;/strong&gt;-&lt;strong&gt;uno&lt;/strong&gt;-perspective-&lt;strong&gt;transparent&lt;/strong&gt;.pn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61" y="2104812"/>
            <a:ext cx="1651687" cy="1453575"/>
          </a:xfrm>
          <a:prstGeom prst="rect">
            <a:avLst/>
          </a:prstGeom>
        </p:spPr>
      </p:pic>
      <p:pic>
        <p:nvPicPr>
          <p:cNvPr id="10" name="Picture 4" descr="https://joy-it.net/files/files/Produkte/SBC-NodeMCU-ESP32/SBC-NodeMCU-ESP32-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30514" y="3113495"/>
            <a:ext cx="1231030" cy="12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1672">
            <a:off x="4120125" y="2945871"/>
            <a:ext cx="2649956" cy="198746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4526696" y="327661"/>
            <a:ext cx="2021983" cy="17771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893972" y="790854"/>
            <a:ext cx="2021983" cy="17771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950449" y="2560423"/>
            <a:ext cx="2021983" cy="17771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12902" y="4335130"/>
            <a:ext cx="2021983" cy="17771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02186" y="4799287"/>
            <a:ext cx="2021983" cy="17771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53788" y="3721697"/>
            <a:ext cx="2021983" cy="17771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&lt;strong&gt;MQ&lt;/strong&gt;-135 - jpralves.net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4"/>
          <a:stretch/>
        </p:blipFill>
        <p:spPr>
          <a:xfrm rot="5597914">
            <a:off x="8259966" y="2931274"/>
            <a:ext cx="1402947" cy="1110035"/>
          </a:xfrm>
          <a:prstGeom prst="rect">
            <a:avLst/>
          </a:prstGeom>
        </p:spPr>
      </p:pic>
      <p:pic>
        <p:nvPicPr>
          <p:cNvPr id="31" name="Picture 30" descr="arduino uno - Using &lt;strong&gt;IR&lt;/strong&gt; &lt;strong&gt;Sensor&lt;/strong&gt; to sense movement? - Arduino Stack Exchange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r="17576"/>
          <a:stretch/>
        </p:blipFill>
        <p:spPr>
          <a:xfrm>
            <a:off x="4957816" y="638423"/>
            <a:ext cx="1159587" cy="1230986"/>
          </a:xfrm>
          <a:prstGeom prst="rect">
            <a:avLst/>
          </a:prstGeom>
        </p:spPr>
      </p:pic>
      <p:pic>
        <p:nvPicPr>
          <p:cNvPr id="32" name="Content Placeholder 3" descr="Với iNut cảm biến bạn đã có thể làm được gì? Dự án kiểm soát nhiệt độ ...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80" y="5116111"/>
            <a:ext cx="1369299" cy="1210608"/>
          </a:xfrm>
          <a:prstGeom prst="rect">
            <a:avLst/>
          </a:prstGeom>
        </p:spPr>
      </p:pic>
      <p:pic>
        <p:nvPicPr>
          <p:cNvPr id="33" name="Picture 32" descr="voltage - Relate Pyroelectric &lt;strong&gt;Passive Infrared&lt;/strong&gt; &lt;strong&gt;Sensor&lt;/strong&gt; analog output to ...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716" y="1130123"/>
            <a:ext cx="1502854" cy="112768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2696" y="4674225"/>
            <a:ext cx="1383018" cy="1097351"/>
          </a:xfrm>
          <a:prstGeom prst="rect">
            <a:avLst/>
          </a:prstGeom>
        </p:spPr>
      </p:pic>
      <p:pic>
        <p:nvPicPr>
          <p:cNvPr id="35" name="Picture 34" descr="&lt;strong&gt;SENSOR&lt;/strong&gt; DE &lt;strong&gt;COLOR&lt;/strong&gt; ~ MUNDO TIC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18" y="3988235"/>
            <a:ext cx="1245979" cy="1248352"/>
          </a:xfrm>
          <a:prstGeom prst="rect">
            <a:avLst/>
          </a:prstGeom>
        </p:spPr>
      </p:pic>
      <p:pic>
        <p:nvPicPr>
          <p:cNvPr id="36" name="Picture 35" descr="microcontroller - Adding an Obstacle Avoidance &lt;strong&gt;Sensor&lt;/strong&gt; to a PIC ...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304" y="2003107"/>
            <a:ext cx="1382610" cy="9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600304" cy="7104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/>
              <a:t>ESP32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SECTION-1C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037" y="2035550"/>
            <a:ext cx="9864674" cy="4502410"/>
          </a:xfrm>
          <a:prstGeom prst="rect">
            <a:avLst/>
          </a:prstGeom>
        </p:spPr>
      </p:pic>
      <p:pic>
        <p:nvPicPr>
          <p:cNvPr id="1032" name="Picture 8" descr="cybotianslogo7 c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91297" y="3909319"/>
            <a:ext cx="1595855" cy="4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5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600304" cy="7104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/>
              <a:t>ESP32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SECTION-1C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154" y="1737894"/>
            <a:ext cx="10374271" cy="4434306"/>
          </a:xfrm>
          <a:prstGeom prst="rect">
            <a:avLst/>
          </a:prstGeom>
        </p:spPr>
      </p:pic>
      <p:pic>
        <p:nvPicPr>
          <p:cNvPr id="1032" name="Picture 8" descr="cybotianslogo7 c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50669" y="4275079"/>
            <a:ext cx="1748255" cy="4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600304" cy="710420"/>
          </a:xfrm>
        </p:spPr>
        <p:txBody>
          <a:bodyPr>
            <a:normAutofit fontScale="90000"/>
          </a:bodyPr>
          <a:lstStyle/>
          <a:p>
            <a:r>
              <a:rPr lang="en-US" dirty="0"/>
              <a:t>PIN DESCRIPTION OF </a:t>
            </a:r>
            <a:r>
              <a:rPr lang="en-US" dirty="0" smtClean="0"/>
              <a:t>ESP32-WROOM-32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SECTION-1C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" y="1342768"/>
            <a:ext cx="11993879" cy="5332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9469517">
            <a:off x="4611588" y="4399843"/>
            <a:ext cx="27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https://cybotians.com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9013783">
            <a:off x="4640564" y="3212802"/>
            <a:ext cx="265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https://cybotians.com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9469517">
            <a:off x="4617316" y="2065535"/>
            <a:ext cx="270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https://cybotians.com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0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INSTALLATIONS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876133"/>
              </p:ext>
            </p:extLst>
          </p:nvPr>
        </p:nvGraphicFramePr>
        <p:xfrm>
          <a:off x="7786052" y="2042160"/>
          <a:ext cx="3718560" cy="353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File:&lt;strong&gt;Arduino Logo&lt;/strong&gt;.svg - Wikimedia Common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089" y="2682240"/>
            <a:ext cx="1030098" cy="701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199" y="1733828"/>
            <a:ext cx="4663439" cy="491081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 flipV="1">
            <a:off x="5946359" y="2850919"/>
            <a:ext cx="1793972" cy="363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9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INSTALLATIONS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876133"/>
              </p:ext>
            </p:extLst>
          </p:nvPr>
        </p:nvGraphicFramePr>
        <p:xfrm>
          <a:off x="7786052" y="2042160"/>
          <a:ext cx="3718560" cy="353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File:&lt;strong&gt;Arduino Logo&lt;/strong&gt;.svg - Wikimedia Common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089" y="2682240"/>
            <a:ext cx="1030098" cy="70104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 flipV="1">
            <a:off x="6492241" y="4374918"/>
            <a:ext cx="1248090" cy="364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7" y="1905000"/>
            <a:ext cx="6240194" cy="46482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8136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6050"/>
          </a:xfrm>
        </p:spPr>
        <p:txBody>
          <a:bodyPr/>
          <a:lstStyle/>
          <a:p>
            <a:r>
              <a:rPr lang="en-US" dirty="0" smtClean="0"/>
              <a:t>SOFTWARE INSTALLATIONS CONTINUES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64" y="1959919"/>
            <a:ext cx="4187496" cy="4489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959919"/>
            <a:ext cx="4325825" cy="4489108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335173" y="3998109"/>
            <a:ext cx="1468581" cy="206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SECTION-2A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6050"/>
          </a:xfrm>
        </p:spPr>
        <p:txBody>
          <a:bodyPr/>
          <a:lstStyle/>
          <a:p>
            <a:r>
              <a:rPr lang="en-US" dirty="0" smtClean="0"/>
              <a:t>SOFTWARE INSTALLATIONS CONTINUES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2263638"/>
            <a:ext cx="8364635" cy="425527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592925" y="1280160"/>
            <a:ext cx="9248555" cy="441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arduino.esp8266.com/stable/package_esp8266com_index.json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592924" y="1787869"/>
            <a:ext cx="9248555" cy="441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https://raw.githubusercontent.com/espressif/arduino-esp32/gh-pages/package_esp32_index.json</a:t>
            </a:r>
            <a:endParaRPr lang="en-US" dirty="0"/>
          </a:p>
        </p:txBody>
      </p:sp>
      <p:cxnSp>
        <p:nvCxnSpPr>
          <p:cNvPr id="16" name="Curved Connector 15"/>
          <p:cNvCxnSpPr>
            <a:stCxn id="3" idx="1"/>
          </p:cNvCxnSpPr>
          <p:nvPr/>
        </p:nvCxnSpPr>
        <p:spPr>
          <a:xfrm rot="10800000" flipH="1" flipV="1">
            <a:off x="2592924" y="1501140"/>
            <a:ext cx="2085755" cy="3924300"/>
          </a:xfrm>
          <a:prstGeom prst="curvedConnector4">
            <a:avLst>
              <a:gd name="adj1" fmla="val -68683"/>
              <a:gd name="adj2" fmla="val 78836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8" idx="1"/>
          </p:cNvCxnSpPr>
          <p:nvPr/>
        </p:nvCxnSpPr>
        <p:spPr>
          <a:xfrm rot="10800000" flipH="1" flipV="1">
            <a:off x="2592924" y="2008848"/>
            <a:ext cx="2375316" cy="3416591"/>
          </a:xfrm>
          <a:prstGeom prst="curvedConnector4">
            <a:avLst>
              <a:gd name="adj1" fmla="val -44271"/>
              <a:gd name="adj2" fmla="val 639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Frame 26"/>
          <p:cNvSpPr/>
          <p:nvPr/>
        </p:nvSpPr>
        <p:spPr>
          <a:xfrm>
            <a:off x="4450080" y="5425440"/>
            <a:ext cx="5196840" cy="243840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SECTION-2A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681" y="599947"/>
            <a:ext cx="8911687" cy="690340"/>
          </a:xfrm>
        </p:spPr>
        <p:txBody>
          <a:bodyPr/>
          <a:lstStyle/>
          <a:p>
            <a:r>
              <a:rPr lang="en-US" dirty="0"/>
              <a:t>Setting up Multiple Platform for </a:t>
            </a:r>
            <a:r>
              <a:rPr lang="en-US" dirty="0" err="1"/>
              <a:t>IoT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456628"/>
              </p:ext>
            </p:extLst>
          </p:nvPr>
        </p:nvGraphicFramePr>
        <p:xfrm>
          <a:off x="1676400" y="2009775"/>
          <a:ext cx="4810125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468152"/>
              </p:ext>
            </p:extLst>
          </p:nvPr>
        </p:nvGraphicFramePr>
        <p:xfrm>
          <a:off x="6858000" y="2009775"/>
          <a:ext cx="464661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6" descr="Raspberry Pi | The SWLing Post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0" b="15294"/>
          <a:stretch/>
        </p:blipFill>
        <p:spPr>
          <a:xfrm>
            <a:off x="2296631" y="3842874"/>
            <a:ext cx="684823" cy="752785"/>
          </a:xfrm>
          <a:prstGeom prst="rect">
            <a:avLst/>
          </a:prstGeom>
        </p:spPr>
      </p:pic>
      <p:sp>
        <p:nvSpPr>
          <p:cNvPr id="10" name="AutoShape 2" descr="Tinkercad | Create 3D digital designs with online CAD | Tinkercad"/>
          <p:cNvSpPr>
            <a:spLocks noChangeAspect="1" noChangeArrowheads="1"/>
          </p:cNvSpPr>
          <p:nvPr/>
        </p:nvSpPr>
        <p:spPr bwMode="auto">
          <a:xfrm>
            <a:off x="155575" y="-601663"/>
            <a:ext cx="3667125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TinkerCAD Learning Center | Online Tools for Teaching &amp; Learning"/>
          <p:cNvSpPr>
            <a:spLocks noChangeAspect="1" noChangeArrowheads="1"/>
          </p:cNvSpPr>
          <p:nvPr/>
        </p:nvSpPr>
        <p:spPr bwMode="auto">
          <a:xfrm>
            <a:off x="155575" y="-9144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35" y="2554848"/>
            <a:ext cx="719294" cy="719294"/>
          </a:xfrm>
          <a:prstGeom prst="rect">
            <a:avLst/>
          </a:prstGeom>
        </p:spPr>
      </p:pic>
      <p:sp>
        <p:nvSpPr>
          <p:cNvPr id="13" name="AutoShape 6" descr="IFTTT on the App Store"/>
          <p:cNvSpPr>
            <a:spLocks noChangeAspect="1" noChangeArrowheads="1"/>
          </p:cNvSpPr>
          <p:nvPr/>
        </p:nvSpPr>
        <p:spPr bwMode="auto">
          <a:xfrm>
            <a:off x="5476141" y="22066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32667" r="32666" b="32222"/>
          <a:stretch/>
        </p:blipFill>
        <p:spPr>
          <a:xfrm>
            <a:off x="1916472" y="5174549"/>
            <a:ext cx="746757" cy="746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6" y="2543516"/>
            <a:ext cx="708195" cy="7306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1" t="45324" r="25976" b="11783"/>
          <a:stretch/>
        </p:blipFill>
        <p:spPr>
          <a:xfrm>
            <a:off x="10222455" y="3842874"/>
            <a:ext cx="730359" cy="6809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46" y="5218430"/>
            <a:ext cx="751463" cy="702877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4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636784" y="2159869"/>
            <a:ext cx="4780062" cy="300129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10352" y="797548"/>
            <a:ext cx="8911687" cy="494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Setting up Multiple Platform for </a:t>
            </a:r>
            <a:r>
              <a:rPr lang="en-US" dirty="0" err="1" smtClean="0"/>
              <a:t>IoT</a:t>
            </a:r>
            <a:r>
              <a:rPr lang="en-US" dirty="0" smtClean="0"/>
              <a:t> Continue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89089" y="4197383"/>
            <a:ext cx="1809875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 smtClean="0"/>
              <a:t>FireBase</a:t>
            </a:r>
            <a:r>
              <a:rPr lang="en-US" sz="1400" dirty="0" smtClean="0"/>
              <a:t> Database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008056" y="3224034"/>
            <a:ext cx="1688215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MySQL Database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118442" y="3398908"/>
            <a:ext cx="2059557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Development boards</a:t>
            </a:r>
          </a:p>
          <a:p>
            <a:r>
              <a:rPr lang="en-US" sz="1400" dirty="0" smtClean="0"/>
              <a:t>[ ESP8266 &amp; ESP32 ]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792443" y="2392787"/>
            <a:ext cx="261255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Adafruit</a:t>
            </a:r>
            <a:r>
              <a:rPr lang="en-US" sz="1400" dirty="0" smtClean="0"/>
              <a:t> IO &amp; IFTTT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098719" y="3008590"/>
            <a:ext cx="1914587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Website </a:t>
            </a:r>
          </a:p>
          <a:p>
            <a:r>
              <a:rPr lang="en-US" sz="1400" dirty="0" smtClean="0"/>
              <a:t>( Using 000webhosts for free hosting 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058203" y="3981940"/>
            <a:ext cx="1973582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Android App </a:t>
            </a:r>
          </a:p>
          <a:p>
            <a:r>
              <a:rPr lang="en-US" sz="1400" dirty="0" smtClean="0"/>
              <a:t>( 1. Android Studio</a:t>
            </a:r>
          </a:p>
          <a:p>
            <a:r>
              <a:rPr lang="en-US" sz="1400" dirty="0" smtClean="0"/>
              <a:t>  2. MIT APP </a:t>
            </a:r>
            <a:r>
              <a:rPr lang="en-US" sz="1400" dirty="0" smtClean="0"/>
              <a:t>Inventor)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9354" y="2675979"/>
            <a:ext cx="916388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Sensors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690026" y="4373527"/>
            <a:ext cx="916388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Displays</a:t>
            </a:r>
            <a:endParaRPr lang="en-US" sz="1400" dirty="0"/>
          </a:p>
        </p:txBody>
      </p:sp>
      <p:sp>
        <p:nvSpPr>
          <p:cNvPr id="17" name="Down Arrow 16"/>
          <p:cNvSpPr/>
          <p:nvPr/>
        </p:nvSpPr>
        <p:spPr>
          <a:xfrm>
            <a:off x="3030233" y="3001133"/>
            <a:ext cx="240740" cy="393807"/>
          </a:xfrm>
          <a:prstGeom prst="downArrow">
            <a:avLst>
              <a:gd name="adj1" fmla="val 3124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3030233" y="3922127"/>
            <a:ext cx="240740" cy="451399"/>
          </a:xfrm>
          <a:prstGeom prst="downArrow">
            <a:avLst>
              <a:gd name="adj1" fmla="val 3124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6152" y="3528338"/>
            <a:ext cx="1059729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Actuators</a:t>
            </a:r>
            <a:endParaRPr lang="en-US" sz="1400" dirty="0"/>
          </a:p>
        </p:txBody>
      </p:sp>
      <p:sp>
        <p:nvSpPr>
          <p:cNvPr id="20" name="Down Arrow 19"/>
          <p:cNvSpPr/>
          <p:nvPr/>
        </p:nvSpPr>
        <p:spPr>
          <a:xfrm rot="5400000">
            <a:off x="1698948" y="3390947"/>
            <a:ext cx="256427" cy="582559"/>
          </a:xfrm>
          <a:prstGeom prst="downArrow">
            <a:avLst>
              <a:gd name="adj1" fmla="val 3124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5400000">
            <a:off x="4283328" y="3582357"/>
            <a:ext cx="240740" cy="451399"/>
          </a:xfrm>
          <a:prstGeom prst="downArrow">
            <a:avLst>
              <a:gd name="adj1" fmla="val 3124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6200000">
            <a:off x="4290713" y="3327096"/>
            <a:ext cx="240740" cy="451399"/>
          </a:xfrm>
          <a:prstGeom prst="downArrow">
            <a:avLst>
              <a:gd name="adj1" fmla="val 3124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7" idx="3"/>
            <a:endCxn id="11" idx="1"/>
          </p:cNvCxnSpPr>
          <p:nvPr/>
        </p:nvCxnSpPr>
        <p:spPr>
          <a:xfrm flipV="1">
            <a:off x="6696271" y="3377922"/>
            <a:ext cx="402448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3"/>
            <a:endCxn id="12" idx="1"/>
          </p:cNvCxnSpPr>
          <p:nvPr/>
        </p:nvCxnSpPr>
        <p:spPr>
          <a:xfrm>
            <a:off x="6698964" y="4351272"/>
            <a:ext cx="359239" cy="127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3" idx="1"/>
            <a:endCxn id="9" idx="1"/>
          </p:cNvCxnSpPr>
          <p:nvPr/>
        </p:nvCxnSpPr>
        <p:spPr>
          <a:xfrm rot="10800000" flipH="1">
            <a:off x="4636783" y="2546676"/>
            <a:ext cx="1155659" cy="1113842"/>
          </a:xfrm>
          <a:prstGeom prst="bentConnector3">
            <a:avLst>
              <a:gd name="adj1" fmla="val 1595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3" idx="1"/>
            <a:endCxn id="7" idx="1"/>
          </p:cNvCxnSpPr>
          <p:nvPr/>
        </p:nvCxnSpPr>
        <p:spPr>
          <a:xfrm rot="10800000" flipH="1">
            <a:off x="4636784" y="3377924"/>
            <a:ext cx="371272" cy="282595"/>
          </a:xfrm>
          <a:prstGeom prst="bentConnector3">
            <a:avLst>
              <a:gd name="adj1" fmla="val 5164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3" idx="1"/>
            <a:endCxn id="6" idx="1"/>
          </p:cNvCxnSpPr>
          <p:nvPr/>
        </p:nvCxnSpPr>
        <p:spPr>
          <a:xfrm rot="10800000" flipH="1" flipV="1">
            <a:off x="4636783" y="3660518"/>
            <a:ext cx="252305" cy="690754"/>
          </a:xfrm>
          <a:prstGeom prst="bentConnector3">
            <a:avLst>
              <a:gd name="adj1" fmla="val 4676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endCxn id="13" idx="3"/>
          </p:cNvCxnSpPr>
          <p:nvPr/>
        </p:nvCxnSpPr>
        <p:spPr>
          <a:xfrm rot="16200000" flipH="1">
            <a:off x="8353999" y="2597670"/>
            <a:ext cx="1113843" cy="1011851"/>
          </a:xfrm>
          <a:prstGeom prst="bentConnector4">
            <a:avLst>
              <a:gd name="adj1" fmla="val -300"/>
              <a:gd name="adj2" fmla="val 7959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11" idx="3"/>
            <a:endCxn id="13" idx="3"/>
          </p:cNvCxnSpPr>
          <p:nvPr/>
        </p:nvCxnSpPr>
        <p:spPr>
          <a:xfrm>
            <a:off x="9013306" y="3377922"/>
            <a:ext cx="403540" cy="282596"/>
          </a:xfrm>
          <a:prstGeom prst="bentConnector3">
            <a:avLst>
              <a:gd name="adj1" fmla="val 4883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12" idx="3"/>
            <a:endCxn id="13" idx="3"/>
          </p:cNvCxnSpPr>
          <p:nvPr/>
        </p:nvCxnSpPr>
        <p:spPr>
          <a:xfrm flipV="1">
            <a:off x="9031785" y="3660518"/>
            <a:ext cx="385061" cy="690754"/>
          </a:xfrm>
          <a:prstGeom prst="bentConnector3">
            <a:avLst>
              <a:gd name="adj1" fmla="val 15936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0364425" y="3442435"/>
            <a:ext cx="949085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User</a:t>
            </a:r>
            <a:endParaRPr lang="en-US" sz="2000" dirty="0"/>
          </a:p>
        </p:txBody>
      </p:sp>
      <p:sp>
        <p:nvSpPr>
          <p:cNvPr id="86" name="Down Arrow 85"/>
          <p:cNvSpPr/>
          <p:nvPr/>
        </p:nvSpPr>
        <p:spPr>
          <a:xfrm rot="16200000">
            <a:off x="9779506" y="3175039"/>
            <a:ext cx="240740" cy="929101"/>
          </a:xfrm>
          <a:prstGeom prst="downArrow">
            <a:avLst>
              <a:gd name="adj1" fmla="val 3124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9847"/>
          </a:xfrm>
        </p:spPr>
        <p:txBody>
          <a:bodyPr/>
          <a:lstStyle/>
          <a:p>
            <a:r>
              <a:rPr lang="en-US" dirty="0" smtClean="0"/>
              <a:t>IR Sensor Module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90511"/>
            <a:ext cx="8094359" cy="49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313" y="823105"/>
            <a:ext cx="2268472" cy="757015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0313" y="1722123"/>
            <a:ext cx="8911687" cy="369013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Getting Familiar with Development Board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Visualization of the Sensors.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Software Installations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First talk </a:t>
            </a:r>
            <a:r>
              <a:rPr lang="en-US" dirty="0" smtClean="0"/>
              <a:t>with the Arduino.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Setting up Multiple Platform for </a:t>
            </a:r>
            <a:r>
              <a:rPr lang="en-US" dirty="0" err="1" smtClean="0"/>
              <a:t>IoT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Play </a:t>
            </a:r>
            <a:r>
              <a:rPr lang="en-US" dirty="0" smtClean="0"/>
              <a:t>with Infrared Sensors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Let’s See Some Projects.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018" y="4980533"/>
            <a:ext cx="1895982" cy="18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0993"/>
          </a:xfrm>
        </p:spPr>
        <p:txBody>
          <a:bodyPr/>
          <a:lstStyle/>
          <a:p>
            <a:r>
              <a:rPr lang="en-US" dirty="0" smtClean="0"/>
              <a:t>IR Sensor Module Continues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103384"/>
            <a:ext cx="8915400" cy="41189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WORKING OF IR SENSOR MODULE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79" y="2515276"/>
            <a:ext cx="7378978" cy="40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0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9847"/>
          </a:xfrm>
        </p:spPr>
        <p:txBody>
          <a:bodyPr/>
          <a:lstStyle/>
          <a:p>
            <a:r>
              <a:rPr lang="en-US" dirty="0" smtClean="0"/>
              <a:t>IR Sensor with ESP8266 and Firebase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6284" y="2607275"/>
            <a:ext cx="1902942" cy="1767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IR SENSOR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440193" y="2360141"/>
            <a:ext cx="2553730" cy="2261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431895" y="2211859"/>
            <a:ext cx="2615512" cy="2409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Firebase Database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086889" y="3206578"/>
            <a:ext cx="1353304" cy="568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036257" y="3206577"/>
            <a:ext cx="1353304" cy="568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Some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5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463" y="654900"/>
            <a:ext cx="8911687" cy="6428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</a:t>
            </a:r>
            <a:r>
              <a:rPr lang="en-US" dirty="0" err="1"/>
              <a:t>Familier</a:t>
            </a:r>
            <a:r>
              <a:rPr lang="en-US" dirty="0"/>
              <a:t> with Development Board</a:t>
            </a:r>
          </a:p>
        </p:txBody>
      </p:sp>
      <p:pic>
        <p:nvPicPr>
          <p:cNvPr id="4" name="Content Placeholder 3" descr="File:&lt;strong&gt;Arduino&lt;/strong&gt;-&lt;strong&gt;uno&lt;/strong&gt;-perspective-&lt;strong&gt;transparent&lt;/strong&gt;.png - Wikimedia Common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96" y="2215587"/>
            <a:ext cx="3012542" cy="26512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1672">
            <a:off x="4130959" y="1817439"/>
            <a:ext cx="4419044" cy="3314283"/>
          </a:xfrm>
          <a:prstGeom prst="rect">
            <a:avLst/>
          </a:prstGeom>
        </p:spPr>
      </p:pic>
      <p:pic>
        <p:nvPicPr>
          <p:cNvPr id="1028" name="Picture 4" descr="https://joy-it.net/files/files/Produkte/SBC-NodeMCU-ESP32/SBC-NodeMCU-ESP32-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77087" y="2215587"/>
            <a:ext cx="2454105" cy="245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88602" y="4866789"/>
            <a:ext cx="1802529" cy="369332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1144" y="4866789"/>
            <a:ext cx="2509331" cy="369332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NodeMCU</a:t>
            </a:r>
            <a:r>
              <a:rPr lang="en-US" dirty="0" smtClean="0"/>
              <a:t> ( ESP12E 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05851" y="4866789"/>
            <a:ext cx="2491516" cy="369332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ESP32-WROOM-32D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" y="791391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7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994" y="705691"/>
            <a:ext cx="9330058" cy="719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FAMILIER WITH DEVELOPMENT BOARD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2925" y="1914045"/>
            <a:ext cx="7091265" cy="43188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03557" y="2578965"/>
            <a:ext cx="6719376" cy="300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Open-source hardware platform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Affordable hardware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Easy to set-up for basic applications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Well established community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Easily expandable functionality with on-top shields and GPIO available on-board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Arduino Uno, Arduino YUN (with Wi-Fi), Arduino MKR family (with Wi-Fi, BLE, </a:t>
            </a:r>
            <a:r>
              <a:rPr lang="en-US" sz="1600" dirty="0" err="1"/>
              <a:t>LoRa</a:t>
            </a:r>
            <a:r>
              <a:rPr lang="en-US" sz="1600" dirty="0"/>
              <a:t>, </a:t>
            </a:r>
            <a:r>
              <a:rPr lang="en-US" sz="1600" dirty="0" err="1"/>
              <a:t>SigFox</a:t>
            </a:r>
            <a:r>
              <a:rPr lang="en-US" sz="1600" dirty="0"/>
              <a:t> and Narrowband </a:t>
            </a:r>
            <a:r>
              <a:rPr lang="en-US" sz="1600" dirty="0" err="1"/>
              <a:t>IoT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374403" y="1982196"/>
            <a:ext cx="352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n w="0"/>
              </a:rPr>
              <a:t>INTRODUCTION TO ARDUINO UNO</a:t>
            </a:r>
            <a:endParaRPr lang="en-US" sz="1600" b="1" dirty="0">
              <a:ln w="0"/>
            </a:endParaRPr>
          </a:p>
        </p:txBody>
      </p:sp>
      <p:pic>
        <p:nvPicPr>
          <p:cNvPr id="4" name="Content Placeholder 3" descr="File:&lt;strong&gt;Arduino&lt;/strong&gt;-&lt;strong&gt;uno&lt;/strong&gt;-perspective-&lt;strong&gt;transparent&lt;/strong&gt;.pn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510" y="1343608"/>
            <a:ext cx="3012542" cy="26512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037" y="632349"/>
            <a:ext cx="8287266" cy="710420"/>
          </a:xfrm>
        </p:spPr>
        <p:txBody>
          <a:bodyPr/>
          <a:lstStyle/>
          <a:p>
            <a:r>
              <a:rPr lang="en-US" dirty="0" smtClean="0"/>
              <a:t>OVERVIEW OF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2" y="1548714"/>
            <a:ext cx="8287265" cy="4693304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601" y="607634"/>
            <a:ext cx="9417843" cy="677468"/>
          </a:xfrm>
        </p:spPr>
        <p:txBody>
          <a:bodyPr/>
          <a:lstStyle/>
          <a:p>
            <a:r>
              <a:rPr lang="en-US" dirty="0" smtClean="0"/>
              <a:t>PIN CONFIGURATIONS OF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200"/>
          <a:stretch/>
        </p:blipFill>
        <p:spPr>
          <a:xfrm>
            <a:off x="2304601" y="1441970"/>
            <a:ext cx="7819703" cy="477364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24110"/>
            <a:ext cx="8915400" cy="718915"/>
          </a:xfrm>
        </p:spPr>
        <p:txBody>
          <a:bodyPr/>
          <a:lstStyle/>
          <a:p>
            <a:r>
              <a:rPr lang="en-US" dirty="0" smtClean="0"/>
              <a:t>MIND OF THE ARDUINO ( ATMEGA328P)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098678"/>
            <a:ext cx="8915399" cy="385938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994" y="705691"/>
            <a:ext cx="9330058" cy="719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FAMILIER WITH DEVELOPMENT BOARD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2925" y="1914045"/>
            <a:ext cx="7091265" cy="43188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03557" y="2578965"/>
            <a:ext cx="671937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Also known as ESP8266 development board.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Affordable </a:t>
            </a:r>
            <a:r>
              <a:rPr lang="en-US" sz="1600" dirty="0" smtClean="0"/>
              <a:t>hardware for </a:t>
            </a:r>
            <a:r>
              <a:rPr lang="en-US" sz="1600" dirty="0" err="1" smtClean="0"/>
              <a:t>IoT</a:t>
            </a:r>
            <a:r>
              <a:rPr lang="en-US" sz="1600" dirty="0" smtClean="0"/>
              <a:t> Projects.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Easy to set-up for basic applications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Well established community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NodeMCU</a:t>
            </a:r>
            <a:r>
              <a:rPr lang="en-US" dirty="0"/>
              <a:t> is an open-source LUA based firmware developed for the ESP8266 </a:t>
            </a:r>
            <a:r>
              <a:rPr lang="en-US" dirty="0" err="1"/>
              <a:t>WiFi</a:t>
            </a:r>
            <a:r>
              <a:rPr lang="en-US" dirty="0"/>
              <a:t> chip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Espressif</a:t>
            </a:r>
            <a:r>
              <a:rPr lang="en-US" dirty="0"/>
              <a:t> System (A Shanghai-based Semiconductor Company) has released </a:t>
            </a:r>
            <a:r>
              <a:rPr lang="en-US" dirty="0" smtClean="0"/>
              <a:t>this </a:t>
            </a:r>
            <a:r>
              <a:rPr lang="en-US" dirty="0"/>
              <a:t>adorable, bite-sized </a:t>
            </a:r>
            <a:r>
              <a:rPr lang="en-US" dirty="0" err="1"/>
              <a:t>WiFi</a:t>
            </a:r>
            <a:r>
              <a:rPr lang="en-US" dirty="0"/>
              <a:t>-enabled microcontroller - </a:t>
            </a:r>
            <a:r>
              <a:rPr lang="en-US" dirty="0" smtClean="0"/>
              <a:t>ESP8266 chip.</a:t>
            </a:r>
            <a:endParaRPr lang="en-IN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374403" y="1982196"/>
            <a:ext cx="352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n w="0"/>
              </a:rPr>
              <a:t>INTRODUCTION TO </a:t>
            </a:r>
            <a:r>
              <a:rPr lang="en-US" sz="1600" b="1" dirty="0" err="1" smtClean="0">
                <a:ln w="0"/>
              </a:rPr>
              <a:t>NodeMCU</a:t>
            </a:r>
            <a:endParaRPr lang="en-US" sz="1600" b="1" dirty="0">
              <a:ln w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48" y="845615"/>
            <a:ext cx="1425146" cy="500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SECTION-1B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60" y="835057"/>
            <a:ext cx="3576502" cy="26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2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2014</TotalTime>
  <Words>1052</Words>
  <Application>Microsoft Office PowerPoint</Application>
  <PresentationFormat>Widescreen</PresentationFormat>
  <Paragraphs>196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Droid Serif</vt:lpstr>
      <vt:lpstr>Oswald</vt:lpstr>
      <vt:lpstr>Times New Roman</vt:lpstr>
      <vt:lpstr>Wingdings</vt:lpstr>
      <vt:lpstr>Wingdings 3</vt:lpstr>
      <vt:lpstr>Wisp</vt:lpstr>
      <vt:lpstr>Office Theme</vt:lpstr>
      <vt:lpstr>Arduino Step by Step Getting Serious And IoT</vt:lpstr>
      <vt:lpstr>PowerPoint Presentation</vt:lpstr>
      <vt:lpstr>Contents</vt:lpstr>
      <vt:lpstr>Getting Familier with Development Board</vt:lpstr>
      <vt:lpstr>GETTING FAMILIER WITH DEVELOPMENT BOARD</vt:lpstr>
      <vt:lpstr>OVERVIEW OF ARDUINO UNO</vt:lpstr>
      <vt:lpstr>PIN CONFIGURATIONS OF ARDUINO UNO</vt:lpstr>
      <vt:lpstr>MIND OF THE ARDUINO ( ATMEGA328P)</vt:lpstr>
      <vt:lpstr>GETTING FAMILIER WITH DEVELOPMENT BOARD</vt:lpstr>
      <vt:lpstr>OVERVIEW OF NODEMCU </vt:lpstr>
      <vt:lpstr>OVERVIEW OF NODEMCU CONTINUES </vt:lpstr>
      <vt:lpstr>OVERVIEW OF NODEMCU CONTINUES </vt:lpstr>
      <vt:lpstr>PIN DESCRIPTION OF NODEMCU BOARD</vt:lpstr>
      <vt:lpstr>PIN DESCRIPTION OF NODEMCU BOARD CONTINUES</vt:lpstr>
      <vt:lpstr>PIN DESCRIPTION OF NODEMCU BOARD CONTINUES</vt:lpstr>
      <vt:lpstr>GETTING FAMILIER WITH DEVELOPMENT BOARD</vt:lpstr>
      <vt:lpstr>OVERVIEW OF ESP32 </vt:lpstr>
      <vt:lpstr>OVERVIEW OF ESP32 </vt:lpstr>
      <vt:lpstr>OVERVIEW OF ESP32 </vt:lpstr>
      <vt:lpstr>OVERVIEW OF ESP32 </vt:lpstr>
      <vt:lpstr>OVERVIEW OF ESP32 </vt:lpstr>
      <vt:lpstr>PIN DESCRIPTION OF ESP32-WROOM-32</vt:lpstr>
      <vt:lpstr>SOFTWARE INSTALLATIONS</vt:lpstr>
      <vt:lpstr>SOFTWARE INSTALLATIONS</vt:lpstr>
      <vt:lpstr>SOFTWARE INSTALLATIONS CONTINUES</vt:lpstr>
      <vt:lpstr>SOFTWARE INSTALLATIONS CONTINUES</vt:lpstr>
      <vt:lpstr>Setting up Multiple Platform for IoT</vt:lpstr>
      <vt:lpstr>PowerPoint Presentation</vt:lpstr>
      <vt:lpstr>IR Sensor Module</vt:lpstr>
      <vt:lpstr>IR Sensor Module Continues</vt:lpstr>
      <vt:lpstr>IR Sensor with ESP8266 and Firebase</vt:lpstr>
      <vt:lpstr>Let’s See Some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( A Practical Way)</dc:title>
  <dc:creator>Jervis</dc:creator>
  <cp:lastModifiedBy>Jervis</cp:lastModifiedBy>
  <cp:revision>79</cp:revision>
  <dcterms:created xsi:type="dcterms:W3CDTF">2020-09-01T14:19:02Z</dcterms:created>
  <dcterms:modified xsi:type="dcterms:W3CDTF">2021-01-11T20:45:10Z</dcterms:modified>
</cp:coreProperties>
</file>